
<file path=[Content_Types].xml><?xml version="1.0" encoding="utf-8"?>
<Types xmlns="http://schemas.openxmlformats.org/package/2006/content-types">
  <Default Extension="gif" ContentType="image/gif"/>
  <Default Extension="jpeg" ContentType="image/jpeg"/>
  <Default Extension="m4a" ContentType="audio/mp4"/>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3.xml" ContentType="application/vnd.openxmlformats-officedocument.presentationml.tags+xml"/>
  <Override PartName="/ppt/notesSlides/notesSlide6.xml" ContentType="application/vnd.openxmlformats-officedocument.presentationml.notesSlide+xml"/>
  <Override PartName="/ppt/tags/tag4.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1"/>
  </p:notesMasterIdLst>
  <p:sldIdLst>
    <p:sldId id="315" r:id="rId2"/>
    <p:sldId id="316" r:id="rId3"/>
    <p:sldId id="326" r:id="rId4"/>
    <p:sldId id="257" r:id="rId5"/>
    <p:sldId id="330" r:id="rId6"/>
    <p:sldId id="327" r:id="rId7"/>
    <p:sldId id="328" r:id="rId8"/>
    <p:sldId id="329" r:id="rId9"/>
    <p:sldId id="331"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951"/>
    <p:restoredTop sz="94718"/>
  </p:normalViewPr>
  <p:slideViewPr>
    <p:cSldViewPr snapToGrid="0">
      <p:cViewPr varScale="1">
        <p:scale>
          <a:sx n="110" d="100"/>
          <a:sy n="110" d="100"/>
        </p:scale>
        <p:origin x="176" y="22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44E0F99-12BD-7342-B553-03703A459348}" type="datetimeFigureOut">
              <a:rPr lang="en-US" smtClean="0"/>
              <a:t>4/3/24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94330B2-4E1C-C54C-997F-8CC36A6F15E9}" type="slidenum">
              <a:rPr lang="en-US" smtClean="0"/>
              <a:t>‹#›</a:t>
            </a:fld>
            <a:endParaRPr lang="en-US"/>
          </a:p>
        </p:txBody>
      </p:sp>
    </p:spTree>
    <p:extLst>
      <p:ext uri="{BB962C8B-B14F-4D97-AF65-F5344CB8AC3E}">
        <p14:creationId xmlns:p14="http://schemas.microsoft.com/office/powerpoint/2010/main" val="3466998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 Andy. For PA3, </a:t>
            </a:r>
            <a:r>
              <a:rPr lang="en-US" dirty="0" err="1"/>
              <a:t>i</a:t>
            </a:r>
            <a:r>
              <a:rPr lang="en-US" dirty="0"/>
              <a:t> wanted to see if </a:t>
            </a:r>
            <a:r>
              <a:rPr lang="en-US" dirty="0" err="1"/>
              <a:t>i</a:t>
            </a:r>
            <a:r>
              <a:rPr lang="en-US" dirty="0"/>
              <a:t> could accelerate a really simple one dimensional implementation of the FDTD algorithm, which is used for electromagnetic simulations.</a:t>
            </a:r>
          </a:p>
        </p:txBody>
      </p:sp>
      <p:sp>
        <p:nvSpPr>
          <p:cNvPr id="4" name="Slide Number Placeholder 3"/>
          <p:cNvSpPr>
            <a:spLocks noGrp="1"/>
          </p:cNvSpPr>
          <p:nvPr>
            <p:ph type="sldNum" sz="quarter" idx="5"/>
          </p:nvPr>
        </p:nvSpPr>
        <p:spPr/>
        <p:txBody>
          <a:bodyPr/>
          <a:lstStyle/>
          <a:p>
            <a:fld id="{E94330B2-4E1C-C54C-997F-8CC36A6F15E9}" type="slidenum">
              <a:rPr lang="en-US" smtClean="0"/>
              <a:t>1</a:t>
            </a:fld>
            <a:endParaRPr lang="en-US"/>
          </a:p>
        </p:txBody>
      </p:sp>
    </p:spTree>
    <p:extLst>
      <p:ext uri="{BB962C8B-B14F-4D97-AF65-F5344CB8AC3E}">
        <p14:creationId xmlns:p14="http://schemas.microsoft.com/office/powerpoint/2010/main" val="11243506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use </a:t>
            </a:r>
            <a:r>
              <a:rPr lang="en-US" dirty="0" err="1"/>
              <a:t>meep</a:t>
            </a:r>
            <a:r>
              <a:rPr lang="en-US" dirty="0"/>
              <a:t>, which implements FDTD, to generate datasets for my research. Meep is not currently </a:t>
            </a:r>
            <a:r>
              <a:rPr lang="en-US" dirty="0" err="1"/>
              <a:t>gpu</a:t>
            </a:r>
            <a:r>
              <a:rPr lang="en-US" dirty="0"/>
              <a:t> accelerated, but it is </a:t>
            </a:r>
            <a:r>
              <a:rPr lang="en-US" dirty="0" err="1"/>
              <a:t>cpu</a:t>
            </a:r>
            <a:r>
              <a:rPr lang="en-US" dirty="0"/>
              <a:t>-accelerated. It takes 15-30 min to complete a simulation, depending on the quality of the resources, and I typically parallelize across 32-48 cores.</a:t>
            </a:r>
          </a:p>
        </p:txBody>
      </p:sp>
      <p:sp>
        <p:nvSpPr>
          <p:cNvPr id="4" name="Slide Number Placeholder 3"/>
          <p:cNvSpPr>
            <a:spLocks noGrp="1"/>
          </p:cNvSpPr>
          <p:nvPr>
            <p:ph type="sldNum" sz="quarter" idx="5"/>
          </p:nvPr>
        </p:nvSpPr>
        <p:spPr/>
        <p:txBody>
          <a:bodyPr/>
          <a:lstStyle/>
          <a:p>
            <a:fld id="{E94330B2-4E1C-C54C-997F-8CC36A6F15E9}" type="slidenum">
              <a:rPr lang="en-US" smtClean="0"/>
              <a:t>2</a:t>
            </a:fld>
            <a:endParaRPr lang="en-US"/>
          </a:p>
        </p:txBody>
      </p:sp>
    </p:spTree>
    <p:extLst>
      <p:ext uri="{BB962C8B-B14F-4D97-AF65-F5344CB8AC3E}">
        <p14:creationId xmlns:p14="http://schemas.microsoft.com/office/powerpoint/2010/main" val="7941527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to start with Maxwell's equations, so the electric and magnetic field are interdependent, and they're governed by these spatial and temporal derivatives. Taking central difference approximations for these derivatives allows us to come up with an algorithm to solve these things. This approximation is for the one dimensional case, so you've got a wave propagating in z you're just going to get the x component of E and the y component of H</a:t>
            </a:r>
          </a:p>
        </p:txBody>
      </p:sp>
      <p:sp>
        <p:nvSpPr>
          <p:cNvPr id="4" name="Slide Number Placeholder 3"/>
          <p:cNvSpPr>
            <a:spLocks noGrp="1"/>
          </p:cNvSpPr>
          <p:nvPr>
            <p:ph type="sldNum" sz="quarter" idx="5"/>
          </p:nvPr>
        </p:nvSpPr>
        <p:spPr/>
        <p:txBody>
          <a:bodyPr/>
          <a:lstStyle/>
          <a:p>
            <a:fld id="{E94330B2-4E1C-C54C-997F-8CC36A6F15E9}" type="slidenum">
              <a:rPr lang="en-US" smtClean="0"/>
              <a:t>3</a:t>
            </a:fld>
            <a:endParaRPr lang="en-US"/>
          </a:p>
        </p:txBody>
      </p:sp>
    </p:spTree>
    <p:extLst>
      <p:ext uri="{BB962C8B-B14F-4D97-AF65-F5344CB8AC3E}">
        <p14:creationId xmlns:p14="http://schemas.microsoft.com/office/powerpoint/2010/main" val="12227880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just highlights again the interdependence of the electric and magnetic field - solving for some component of, say, the electric field is going to require the components of of the magnetic field at different points in space an time. So our problem is situated on top of all these grids, or arrays.</a:t>
            </a:r>
          </a:p>
        </p:txBody>
      </p:sp>
      <p:sp>
        <p:nvSpPr>
          <p:cNvPr id="4" name="Slide Number Placeholder 3"/>
          <p:cNvSpPr>
            <a:spLocks noGrp="1"/>
          </p:cNvSpPr>
          <p:nvPr>
            <p:ph type="sldNum" sz="quarter" idx="5"/>
          </p:nvPr>
        </p:nvSpPr>
        <p:spPr/>
        <p:txBody>
          <a:bodyPr/>
          <a:lstStyle/>
          <a:p>
            <a:fld id="{E94330B2-4E1C-C54C-997F-8CC36A6F15E9}" type="slidenum">
              <a:rPr lang="en-US" smtClean="0"/>
              <a:t>4</a:t>
            </a:fld>
            <a:endParaRPr lang="en-US"/>
          </a:p>
        </p:txBody>
      </p:sp>
    </p:spTree>
    <p:extLst>
      <p:ext uri="{BB962C8B-B14F-4D97-AF65-F5344CB8AC3E}">
        <p14:creationId xmlns:p14="http://schemas.microsoft.com/office/powerpoint/2010/main" val="6243080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a:t>
            </a:r>
            <a:r>
              <a:rPr lang="en-US" dirty="0" err="1"/>
              <a:t>here'my</a:t>
            </a:r>
            <a:r>
              <a:rPr lang="en-US" dirty="0"/>
              <a:t> </a:t>
            </a:r>
            <a:r>
              <a:rPr lang="en-US" dirty="0" err="1"/>
              <a:t>cpu</a:t>
            </a:r>
            <a:r>
              <a:rPr lang="en-US" dirty="0"/>
              <a:t> implementation of this algorithm. The electromagnetics is </a:t>
            </a:r>
            <a:r>
              <a:rPr lang="en-US" dirty="0" err="1"/>
              <a:t>extermely</a:t>
            </a:r>
            <a:r>
              <a:rPr lang="en-US" dirty="0"/>
              <a:t> simple - we're propagating in free space, we have perfectly conducting boundaries, a hard source, this is just a proof of concept. Notice we have two for loops inside of a for loop - for each time step, we'll solve for the x component of E and the y component of H.</a:t>
            </a:r>
          </a:p>
          <a:p>
            <a:endParaRPr lang="en-US" dirty="0"/>
          </a:p>
          <a:p>
            <a:r>
              <a:rPr lang="en-US" dirty="0"/>
              <a:t>T0 is the time index at which the pulse is introduced, 0.5 is courant factor (stability)</a:t>
            </a:r>
          </a:p>
        </p:txBody>
      </p:sp>
      <p:sp>
        <p:nvSpPr>
          <p:cNvPr id="4" name="Slide Number Placeholder 3"/>
          <p:cNvSpPr>
            <a:spLocks noGrp="1"/>
          </p:cNvSpPr>
          <p:nvPr>
            <p:ph type="sldNum" sz="quarter" idx="5"/>
          </p:nvPr>
        </p:nvSpPr>
        <p:spPr/>
        <p:txBody>
          <a:bodyPr/>
          <a:lstStyle/>
          <a:p>
            <a:fld id="{E94330B2-4E1C-C54C-997F-8CC36A6F15E9}" type="slidenum">
              <a:rPr lang="en-US" smtClean="0"/>
              <a:t>5</a:t>
            </a:fld>
            <a:endParaRPr lang="en-US"/>
          </a:p>
        </p:txBody>
      </p:sp>
    </p:spTree>
    <p:extLst>
      <p:ext uri="{BB962C8B-B14F-4D97-AF65-F5344CB8AC3E}">
        <p14:creationId xmlns:p14="http://schemas.microsoft.com/office/powerpoint/2010/main" val="37431891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went ahead and made some animations to make it clear what we're simulating. Just a Gaussian source originating in the center of the grid for some defined spatial extent. I run the simulation for the number of time steps equal to the spatial extent to make sure I propagate to the boundary.</a:t>
            </a:r>
          </a:p>
        </p:txBody>
      </p:sp>
      <p:sp>
        <p:nvSpPr>
          <p:cNvPr id="4" name="Slide Number Placeholder 3"/>
          <p:cNvSpPr>
            <a:spLocks noGrp="1"/>
          </p:cNvSpPr>
          <p:nvPr>
            <p:ph type="sldNum" sz="quarter" idx="5"/>
          </p:nvPr>
        </p:nvSpPr>
        <p:spPr/>
        <p:txBody>
          <a:bodyPr/>
          <a:lstStyle/>
          <a:p>
            <a:fld id="{E94330B2-4E1C-C54C-997F-8CC36A6F15E9}" type="slidenum">
              <a:rPr lang="en-US" smtClean="0"/>
              <a:t>6</a:t>
            </a:fld>
            <a:endParaRPr lang="en-US"/>
          </a:p>
        </p:txBody>
      </p:sp>
    </p:spTree>
    <p:extLst>
      <p:ext uri="{BB962C8B-B14F-4D97-AF65-F5344CB8AC3E}">
        <p14:creationId xmlns:p14="http://schemas.microsoft.com/office/powerpoint/2010/main" val="9800297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then for the experiment, I just increased my spatial extent and updated time steps accordingly so the complexity would scale. I tested values from spatial extent of 100 all the way up to one million.</a:t>
            </a:r>
          </a:p>
        </p:txBody>
      </p:sp>
      <p:sp>
        <p:nvSpPr>
          <p:cNvPr id="4" name="Slide Number Placeholder 3"/>
          <p:cNvSpPr>
            <a:spLocks noGrp="1"/>
          </p:cNvSpPr>
          <p:nvPr>
            <p:ph type="sldNum" sz="quarter" idx="5"/>
          </p:nvPr>
        </p:nvSpPr>
        <p:spPr/>
        <p:txBody>
          <a:bodyPr/>
          <a:lstStyle/>
          <a:p>
            <a:fld id="{E94330B2-4E1C-C54C-997F-8CC36A6F15E9}" type="slidenum">
              <a:rPr lang="en-US" smtClean="0"/>
              <a:t>7</a:t>
            </a:fld>
            <a:endParaRPr lang="en-US"/>
          </a:p>
        </p:txBody>
      </p:sp>
    </p:spTree>
    <p:extLst>
      <p:ext uri="{BB962C8B-B14F-4D97-AF65-F5344CB8AC3E}">
        <p14:creationId xmlns:p14="http://schemas.microsoft.com/office/powerpoint/2010/main" val="21518301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Sure enough, when we get to a certain level of complexity, the </a:t>
            </a:r>
            <a:r>
              <a:rPr lang="en-US" dirty="0" err="1"/>
              <a:t>cpu</a:t>
            </a:r>
            <a:r>
              <a:rPr lang="en-US" dirty="0"/>
              <a:t> starts to get really really slow and we see the benefits of </a:t>
            </a:r>
            <a:r>
              <a:rPr lang="en-US" dirty="0" err="1"/>
              <a:t>gpu</a:t>
            </a:r>
            <a:r>
              <a:rPr lang="en-US" dirty="0"/>
              <a:t> acceleration here. I didn't even run the </a:t>
            </a:r>
            <a:r>
              <a:rPr lang="en-US" dirty="0" err="1"/>
              <a:t>cpu</a:t>
            </a:r>
            <a:r>
              <a:rPr lang="en-US" dirty="0"/>
              <a:t> sim for the one million mark because it would've taken 5 hours, but it only took 2.5 minutes on the </a:t>
            </a:r>
            <a:r>
              <a:rPr lang="en-US" dirty="0" err="1"/>
              <a:t>gpu</a:t>
            </a:r>
            <a:r>
              <a:rPr lang="en-US" dirty="0"/>
              <a:t> program.</a:t>
            </a:r>
          </a:p>
        </p:txBody>
      </p:sp>
      <p:sp>
        <p:nvSpPr>
          <p:cNvPr id="4" name="Slide Number Placeholder 3"/>
          <p:cNvSpPr>
            <a:spLocks noGrp="1"/>
          </p:cNvSpPr>
          <p:nvPr>
            <p:ph type="sldNum" sz="quarter" idx="5"/>
          </p:nvPr>
        </p:nvSpPr>
        <p:spPr/>
        <p:txBody>
          <a:bodyPr/>
          <a:lstStyle/>
          <a:p>
            <a:fld id="{E94330B2-4E1C-C54C-997F-8CC36A6F15E9}" type="slidenum">
              <a:rPr lang="en-US" smtClean="0"/>
              <a:t>8</a:t>
            </a:fld>
            <a:endParaRPr lang="en-US"/>
          </a:p>
        </p:txBody>
      </p:sp>
    </p:spTree>
    <p:extLst>
      <p:ext uri="{BB962C8B-B14F-4D97-AF65-F5344CB8AC3E}">
        <p14:creationId xmlns:p14="http://schemas.microsoft.com/office/powerpoint/2010/main" val="31121055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about array slicing versus for loops for using </a:t>
            </a:r>
            <a:r>
              <a:rPr lang="en-US" dirty="0" err="1"/>
              <a:t>cupy</a:t>
            </a:r>
            <a:r>
              <a:rPr lang="en-US" dirty="0"/>
              <a:t>.</a:t>
            </a:r>
          </a:p>
        </p:txBody>
      </p:sp>
      <p:sp>
        <p:nvSpPr>
          <p:cNvPr id="4" name="Slide Number Placeholder 3"/>
          <p:cNvSpPr>
            <a:spLocks noGrp="1"/>
          </p:cNvSpPr>
          <p:nvPr>
            <p:ph type="sldNum" sz="quarter" idx="5"/>
          </p:nvPr>
        </p:nvSpPr>
        <p:spPr/>
        <p:txBody>
          <a:bodyPr/>
          <a:lstStyle/>
          <a:p>
            <a:fld id="{E94330B2-4E1C-C54C-997F-8CC36A6F15E9}" type="slidenum">
              <a:rPr lang="en-US" smtClean="0"/>
              <a:t>9</a:t>
            </a:fld>
            <a:endParaRPr lang="en-US"/>
          </a:p>
        </p:txBody>
      </p:sp>
    </p:spTree>
    <p:extLst>
      <p:ext uri="{BB962C8B-B14F-4D97-AF65-F5344CB8AC3E}">
        <p14:creationId xmlns:p14="http://schemas.microsoft.com/office/powerpoint/2010/main" val="4057778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58BACA-77CD-784B-CC25-2745838A5C9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E23C8F2-5644-37CA-AAF8-CC0EC1EBBE6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6F1B68F-0E00-0D0F-64CC-FAE43E5DFA72}"/>
              </a:ext>
            </a:extLst>
          </p:cNvPr>
          <p:cNvSpPr>
            <a:spLocks noGrp="1"/>
          </p:cNvSpPr>
          <p:nvPr>
            <p:ph type="dt" sz="half" idx="10"/>
          </p:nvPr>
        </p:nvSpPr>
        <p:spPr/>
        <p:txBody>
          <a:bodyPr/>
          <a:lstStyle/>
          <a:p>
            <a:fld id="{2CCCA555-E0FC-CD4A-81BE-F336C1D628C6}" type="datetimeFigureOut">
              <a:rPr lang="en-US" smtClean="0"/>
              <a:t>4/3/24</a:t>
            </a:fld>
            <a:endParaRPr lang="en-US"/>
          </a:p>
        </p:txBody>
      </p:sp>
      <p:sp>
        <p:nvSpPr>
          <p:cNvPr id="5" name="Footer Placeholder 4">
            <a:extLst>
              <a:ext uri="{FF2B5EF4-FFF2-40B4-BE49-F238E27FC236}">
                <a16:creationId xmlns:a16="http://schemas.microsoft.com/office/drawing/2014/main" id="{CDC04CF0-8F1C-4FAE-3801-90E4FD3200F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44C4475-EC22-A40A-6BCD-7A0F860F7DDC}"/>
              </a:ext>
            </a:extLst>
          </p:cNvPr>
          <p:cNvSpPr>
            <a:spLocks noGrp="1"/>
          </p:cNvSpPr>
          <p:nvPr>
            <p:ph type="sldNum" sz="quarter" idx="12"/>
          </p:nvPr>
        </p:nvSpPr>
        <p:spPr/>
        <p:txBody>
          <a:bodyPr/>
          <a:lstStyle/>
          <a:p>
            <a:fld id="{2941D726-CD50-D945-95AB-8F2E5A448D09}" type="slidenum">
              <a:rPr lang="en-US" smtClean="0"/>
              <a:t>‹#›</a:t>
            </a:fld>
            <a:endParaRPr lang="en-US"/>
          </a:p>
        </p:txBody>
      </p:sp>
    </p:spTree>
    <p:extLst>
      <p:ext uri="{BB962C8B-B14F-4D97-AF65-F5344CB8AC3E}">
        <p14:creationId xmlns:p14="http://schemas.microsoft.com/office/powerpoint/2010/main" val="14887196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22F85E-77CB-1F43-F712-B24742CF03B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6F67333-3A02-468B-BB28-C58B30C0A1C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759EDFE-E1B3-4962-B044-3370E16798D9}"/>
              </a:ext>
            </a:extLst>
          </p:cNvPr>
          <p:cNvSpPr>
            <a:spLocks noGrp="1"/>
          </p:cNvSpPr>
          <p:nvPr>
            <p:ph type="dt" sz="half" idx="10"/>
          </p:nvPr>
        </p:nvSpPr>
        <p:spPr/>
        <p:txBody>
          <a:bodyPr/>
          <a:lstStyle/>
          <a:p>
            <a:fld id="{2CCCA555-E0FC-CD4A-81BE-F336C1D628C6}" type="datetimeFigureOut">
              <a:rPr lang="en-US" smtClean="0"/>
              <a:t>4/3/24</a:t>
            </a:fld>
            <a:endParaRPr lang="en-US"/>
          </a:p>
        </p:txBody>
      </p:sp>
      <p:sp>
        <p:nvSpPr>
          <p:cNvPr id="5" name="Footer Placeholder 4">
            <a:extLst>
              <a:ext uri="{FF2B5EF4-FFF2-40B4-BE49-F238E27FC236}">
                <a16:creationId xmlns:a16="http://schemas.microsoft.com/office/drawing/2014/main" id="{01E10D2D-6D2B-BB59-54FE-4DEE6A03D23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3E2C9B9-1064-5C4A-8EAF-65DA96C59B33}"/>
              </a:ext>
            </a:extLst>
          </p:cNvPr>
          <p:cNvSpPr>
            <a:spLocks noGrp="1"/>
          </p:cNvSpPr>
          <p:nvPr>
            <p:ph type="sldNum" sz="quarter" idx="12"/>
          </p:nvPr>
        </p:nvSpPr>
        <p:spPr/>
        <p:txBody>
          <a:bodyPr/>
          <a:lstStyle/>
          <a:p>
            <a:fld id="{2941D726-CD50-D945-95AB-8F2E5A448D09}" type="slidenum">
              <a:rPr lang="en-US" smtClean="0"/>
              <a:t>‹#›</a:t>
            </a:fld>
            <a:endParaRPr lang="en-US"/>
          </a:p>
        </p:txBody>
      </p:sp>
    </p:spTree>
    <p:extLst>
      <p:ext uri="{BB962C8B-B14F-4D97-AF65-F5344CB8AC3E}">
        <p14:creationId xmlns:p14="http://schemas.microsoft.com/office/powerpoint/2010/main" val="26355611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5A2C1B7-7811-68E0-0343-08D9CE64542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08BD676-1B76-78B7-FB70-12D9EB3E379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2ECA4DD-8C6E-52D7-FD3B-1EA72A632735}"/>
              </a:ext>
            </a:extLst>
          </p:cNvPr>
          <p:cNvSpPr>
            <a:spLocks noGrp="1"/>
          </p:cNvSpPr>
          <p:nvPr>
            <p:ph type="dt" sz="half" idx="10"/>
          </p:nvPr>
        </p:nvSpPr>
        <p:spPr/>
        <p:txBody>
          <a:bodyPr/>
          <a:lstStyle/>
          <a:p>
            <a:fld id="{2CCCA555-E0FC-CD4A-81BE-F336C1D628C6}" type="datetimeFigureOut">
              <a:rPr lang="en-US" smtClean="0"/>
              <a:t>4/3/24</a:t>
            </a:fld>
            <a:endParaRPr lang="en-US"/>
          </a:p>
        </p:txBody>
      </p:sp>
      <p:sp>
        <p:nvSpPr>
          <p:cNvPr id="5" name="Footer Placeholder 4">
            <a:extLst>
              <a:ext uri="{FF2B5EF4-FFF2-40B4-BE49-F238E27FC236}">
                <a16:creationId xmlns:a16="http://schemas.microsoft.com/office/drawing/2014/main" id="{940D7672-EFA4-E52C-E9AD-D83680A8D78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A26E071-4116-DEFD-E045-97539FBDB14C}"/>
              </a:ext>
            </a:extLst>
          </p:cNvPr>
          <p:cNvSpPr>
            <a:spLocks noGrp="1"/>
          </p:cNvSpPr>
          <p:nvPr>
            <p:ph type="sldNum" sz="quarter" idx="12"/>
          </p:nvPr>
        </p:nvSpPr>
        <p:spPr/>
        <p:txBody>
          <a:bodyPr/>
          <a:lstStyle/>
          <a:p>
            <a:fld id="{2941D726-CD50-D945-95AB-8F2E5A448D09}" type="slidenum">
              <a:rPr lang="en-US" smtClean="0"/>
              <a:t>‹#›</a:t>
            </a:fld>
            <a:endParaRPr lang="en-US"/>
          </a:p>
        </p:txBody>
      </p:sp>
    </p:spTree>
    <p:extLst>
      <p:ext uri="{BB962C8B-B14F-4D97-AF65-F5344CB8AC3E}">
        <p14:creationId xmlns:p14="http://schemas.microsoft.com/office/powerpoint/2010/main" val="12628127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81E0C7-B41D-0C61-5BF1-435D9F00CC1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56A620B-791B-E545-A634-643C0B2838D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771A677-B442-1E92-6EDC-E3CB5754679C}"/>
              </a:ext>
            </a:extLst>
          </p:cNvPr>
          <p:cNvSpPr>
            <a:spLocks noGrp="1"/>
          </p:cNvSpPr>
          <p:nvPr>
            <p:ph type="dt" sz="half" idx="10"/>
          </p:nvPr>
        </p:nvSpPr>
        <p:spPr/>
        <p:txBody>
          <a:bodyPr/>
          <a:lstStyle/>
          <a:p>
            <a:fld id="{2CCCA555-E0FC-CD4A-81BE-F336C1D628C6}" type="datetimeFigureOut">
              <a:rPr lang="en-US" smtClean="0"/>
              <a:t>4/3/24</a:t>
            </a:fld>
            <a:endParaRPr lang="en-US"/>
          </a:p>
        </p:txBody>
      </p:sp>
      <p:sp>
        <p:nvSpPr>
          <p:cNvPr id="5" name="Footer Placeholder 4">
            <a:extLst>
              <a:ext uri="{FF2B5EF4-FFF2-40B4-BE49-F238E27FC236}">
                <a16:creationId xmlns:a16="http://schemas.microsoft.com/office/drawing/2014/main" id="{9E6BD33E-1B0E-0A6B-AAA9-A0F5103DDEB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422D2ED-402E-4F20-9FA8-6EA42D4EE8A7}"/>
              </a:ext>
            </a:extLst>
          </p:cNvPr>
          <p:cNvSpPr>
            <a:spLocks noGrp="1"/>
          </p:cNvSpPr>
          <p:nvPr>
            <p:ph type="sldNum" sz="quarter" idx="12"/>
          </p:nvPr>
        </p:nvSpPr>
        <p:spPr/>
        <p:txBody>
          <a:bodyPr/>
          <a:lstStyle/>
          <a:p>
            <a:fld id="{2941D726-CD50-D945-95AB-8F2E5A448D09}" type="slidenum">
              <a:rPr lang="en-US" smtClean="0"/>
              <a:t>‹#›</a:t>
            </a:fld>
            <a:endParaRPr lang="en-US"/>
          </a:p>
        </p:txBody>
      </p:sp>
    </p:spTree>
    <p:extLst>
      <p:ext uri="{BB962C8B-B14F-4D97-AF65-F5344CB8AC3E}">
        <p14:creationId xmlns:p14="http://schemas.microsoft.com/office/powerpoint/2010/main" val="31637179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9D3E10-1E38-1685-AEC1-F5E056BC7D7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0226692-520D-57A2-56BE-8BFAB96379F7}"/>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67BBE47-1A40-3951-FA4D-9651FEA5417C}"/>
              </a:ext>
            </a:extLst>
          </p:cNvPr>
          <p:cNvSpPr>
            <a:spLocks noGrp="1"/>
          </p:cNvSpPr>
          <p:nvPr>
            <p:ph type="dt" sz="half" idx="10"/>
          </p:nvPr>
        </p:nvSpPr>
        <p:spPr/>
        <p:txBody>
          <a:bodyPr/>
          <a:lstStyle/>
          <a:p>
            <a:fld id="{2CCCA555-E0FC-CD4A-81BE-F336C1D628C6}" type="datetimeFigureOut">
              <a:rPr lang="en-US" smtClean="0"/>
              <a:t>4/3/24</a:t>
            </a:fld>
            <a:endParaRPr lang="en-US"/>
          </a:p>
        </p:txBody>
      </p:sp>
      <p:sp>
        <p:nvSpPr>
          <p:cNvPr id="5" name="Footer Placeholder 4">
            <a:extLst>
              <a:ext uri="{FF2B5EF4-FFF2-40B4-BE49-F238E27FC236}">
                <a16:creationId xmlns:a16="http://schemas.microsoft.com/office/drawing/2014/main" id="{D8E56ED7-0371-D743-1F6D-294FBD400DC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AAB5694-F174-1B1D-D7A0-B76DB319E681}"/>
              </a:ext>
            </a:extLst>
          </p:cNvPr>
          <p:cNvSpPr>
            <a:spLocks noGrp="1"/>
          </p:cNvSpPr>
          <p:nvPr>
            <p:ph type="sldNum" sz="quarter" idx="12"/>
          </p:nvPr>
        </p:nvSpPr>
        <p:spPr/>
        <p:txBody>
          <a:bodyPr/>
          <a:lstStyle/>
          <a:p>
            <a:fld id="{2941D726-CD50-D945-95AB-8F2E5A448D09}" type="slidenum">
              <a:rPr lang="en-US" smtClean="0"/>
              <a:t>‹#›</a:t>
            </a:fld>
            <a:endParaRPr lang="en-US"/>
          </a:p>
        </p:txBody>
      </p:sp>
    </p:spTree>
    <p:extLst>
      <p:ext uri="{BB962C8B-B14F-4D97-AF65-F5344CB8AC3E}">
        <p14:creationId xmlns:p14="http://schemas.microsoft.com/office/powerpoint/2010/main" val="40424313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C4525-5C8A-0088-EF52-0718D3C8CF3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8CCB44A-1276-7159-A388-5137C505E5C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BADE5CE-069C-EC4E-6EE9-9A116795037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90EA254-B196-31D0-5A3B-7125A0476E17}"/>
              </a:ext>
            </a:extLst>
          </p:cNvPr>
          <p:cNvSpPr>
            <a:spLocks noGrp="1"/>
          </p:cNvSpPr>
          <p:nvPr>
            <p:ph type="dt" sz="half" idx="10"/>
          </p:nvPr>
        </p:nvSpPr>
        <p:spPr/>
        <p:txBody>
          <a:bodyPr/>
          <a:lstStyle/>
          <a:p>
            <a:fld id="{2CCCA555-E0FC-CD4A-81BE-F336C1D628C6}" type="datetimeFigureOut">
              <a:rPr lang="en-US" smtClean="0"/>
              <a:t>4/3/24</a:t>
            </a:fld>
            <a:endParaRPr lang="en-US"/>
          </a:p>
        </p:txBody>
      </p:sp>
      <p:sp>
        <p:nvSpPr>
          <p:cNvPr id="6" name="Footer Placeholder 5">
            <a:extLst>
              <a:ext uri="{FF2B5EF4-FFF2-40B4-BE49-F238E27FC236}">
                <a16:creationId xmlns:a16="http://schemas.microsoft.com/office/drawing/2014/main" id="{20CAEF5A-6E9C-78DB-0BBC-D023EE87631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1EAD455-A397-1046-9D84-FE249F81C1FA}"/>
              </a:ext>
            </a:extLst>
          </p:cNvPr>
          <p:cNvSpPr>
            <a:spLocks noGrp="1"/>
          </p:cNvSpPr>
          <p:nvPr>
            <p:ph type="sldNum" sz="quarter" idx="12"/>
          </p:nvPr>
        </p:nvSpPr>
        <p:spPr/>
        <p:txBody>
          <a:bodyPr/>
          <a:lstStyle/>
          <a:p>
            <a:fld id="{2941D726-CD50-D945-95AB-8F2E5A448D09}" type="slidenum">
              <a:rPr lang="en-US" smtClean="0"/>
              <a:t>‹#›</a:t>
            </a:fld>
            <a:endParaRPr lang="en-US"/>
          </a:p>
        </p:txBody>
      </p:sp>
    </p:spTree>
    <p:extLst>
      <p:ext uri="{BB962C8B-B14F-4D97-AF65-F5344CB8AC3E}">
        <p14:creationId xmlns:p14="http://schemas.microsoft.com/office/powerpoint/2010/main" val="40595837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A84DED-19AC-8E4B-D642-83184A1367E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B8A9BBD-5912-89C1-3B94-DFD2F1CF755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485BAC0-FC19-AAF9-60D6-21DA7DB7898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A5863B2-F037-FBD1-8148-9EACE5D0685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A2AC65A-8444-ADEF-0073-AFA992A79B0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12421C5-6A0F-20F9-F57F-10F49695AE58}"/>
              </a:ext>
            </a:extLst>
          </p:cNvPr>
          <p:cNvSpPr>
            <a:spLocks noGrp="1"/>
          </p:cNvSpPr>
          <p:nvPr>
            <p:ph type="dt" sz="half" idx="10"/>
          </p:nvPr>
        </p:nvSpPr>
        <p:spPr/>
        <p:txBody>
          <a:bodyPr/>
          <a:lstStyle/>
          <a:p>
            <a:fld id="{2CCCA555-E0FC-CD4A-81BE-F336C1D628C6}" type="datetimeFigureOut">
              <a:rPr lang="en-US" smtClean="0"/>
              <a:t>4/3/24</a:t>
            </a:fld>
            <a:endParaRPr lang="en-US"/>
          </a:p>
        </p:txBody>
      </p:sp>
      <p:sp>
        <p:nvSpPr>
          <p:cNvPr id="8" name="Footer Placeholder 7">
            <a:extLst>
              <a:ext uri="{FF2B5EF4-FFF2-40B4-BE49-F238E27FC236}">
                <a16:creationId xmlns:a16="http://schemas.microsoft.com/office/drawing/2014/main" id="{80C3861B-3FFF-F01C-8980-3A044B7572D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9C2FB53-F25E-DA74-8385-EE1187BC017E}"/>
              </a:ext>
            </a:extLst>
          </p:cNvPr>
          <p:cNvSpPr>
            <a:spLocks noGrp="1"/>
          </p:cNvSpPr>
          <p:nvPr>
            <p:ph type="sldNum" sz="quarter" idx="12"/>
          </p:nvPr>
        </p:nvSpPr>
        <p:spPr/>
        <p:txBody>
          <a:bodyPr/>
          <a:lstStyle/>
          <a:p>
            <a:fld id="{2941D726-CD50-D945-95AB-8F2E5A448D09}" type="slidenum">
              <a:rPr lang="en-US" smtClean="0"/>
              <a:t>‹#›</a:t>
            </a:fld>
            <a:endParaRPr lang="en-US"/>
          </a:p>
        </p:txBody>
      </p:sp>
    </p:spTree>
    <p:extLst>
      <p:ext uri="{BB962C8B-B14F-4D97-AF65-F5344CB8AC3E}">
        <p14:creationId xmlns:p14="http://schemas.microsoft.com/office/powerpoint/2010/main" val="12563122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E454B-7B28-0690-8E13-C8A7B33433A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8DFC074-A018-C8D0-0B2C-41D64958CFED}"/>
              </a:ext>
            </a:extLst>
          </p:cNvPr>
          <p:cNvSpPr>
            <a:spLocks noGrp="1"/>
          </p:cNvSpPr>
          <p:nvPr>
            <p:ph type="dt" sz="half" idx="10"/>
          </p:nvPr>
        </p:nvSpPr>
        <p:spPr/>
        <p:txBody>
          <a:bodyPr/>
          <a:lstStyle/>
          <a:p>
            <a:fld id="{2CCCA555-E0FC-CD4A-81BE-F336C1D628C6}" type="datetimeFigureOut">
              <a:rPr lang="en-US" smtClean="0"/>
              <a:t>4/3/24</a:t>
            </a:fld>
            <a:endParaRPr lang="en-US"/>
          </a:p>
        </p:txBody>
      </p:sp>
      <p:sp>
        <p:nvSpPr>
          <p:cNvPr id="4" name="Footer Placeholder 3">
            <a:extLst>
              <a:ext uri="{FF2B5EF4-FFF2-40B4-BE49-F238E27FC236}">
                <a16:creationId xmlns:a16="http://schemas.microsoft.com/office/drawing/2014/main" id="{F4201DF3-49D9-47D3-5F6D-F0A7B9BAA5D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C362269-7132-BA07-1977-3A669F1A5176}"/>
              </a:ext>
            </a:extLst>
          </p:cNvPr>
          <p:cNvSpPr>
            <a:spLocks noGrp="1"/>
          </p:cNvSpPr>
          <p:nvPr>
            <p:ph type="sldNum" sz="quarter" idx="12"/>
          </p:nvPr>
        </p:nvSpPr>
        <p:spPr/>
        <p:txBody>
          <a:bodyPr/>
          <a:lstStyle/>
          <a:p>
            <a:fld id="{2941D726-CD50-D945-95AB-8F2E5A448D09}" type="slidenum">
              <a:rPr lang="en-US" smtClean="0"/>
              <a:t>‹#›</a:t>
            </a:fld>
            <a:endParaRPr lang="en-US"/>
          </a:p>
        </p:txBody>
      </p:sp>
    </p:spTree>
    <p:extLst>
      <p:ext uri="{BB962C8B-B14F-4D97-AF65-F5344CB8AC3E}">
        <p14:creationId xmlns:p14="http://schemas.microsoft.com/office/powerpoint/2010/main" val="8477630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E21CF2E-ED8D-9708-2185-2F8AC167136B}"/>
              </a:ext>
            </a:extLst>
          </p:cNvPr>
          <p:cNvSpPr>
            <a:spLocks noGrp="1"/>
          </p:cNvSpPr>
          <p:nvPr>
            <p:ph type="dt" sz="half" idx="10"/>
          </p:nvPr>
        </p:nvSpPr>
        <p:spPr/>
        <p:txBody>
          <a:bodyPr/>
          <a:lstStyle/>
          <a:p>
            <a:fld id="{2CCCA555-E0FC-CD4A-81BE-F336C1D628C6}" type="datetimeFigureOut">
              <a:rPr lang="en-US" smtClean="0"/>
              <a:t>4/3/24</a:t>
            </a:fld>
            <a:endParaRPr lang="en-US"/>
          </a:p>
        </p:txBody>
      </p:sp>
      <p:sp>
        <p:nvSpPr>
          <p:cNvPr id="3" name="Footer Placeholder 2">
            <a:extLst>
              <a:ext uri="{FF2B5EF4-FFF2-40B4-BE49-F238E27FC236}">
                <a16:creationId xmlns:a16="http://schemas.microsoft.com/office/drawing/2014/main" id="{2F017D25-73AE-460E-2EF4-F28A9A98677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9DE0B6D-B5EE-6B11-5AB8-B8823125FDF0}"/>
              </a:ext>
            </a:extLst>
          </p:cNvPr>
          <p:cNvSpPr>
            <a:spLocks noGrp="1"/>
          </p:cNvSpPr>
          <p:nvPr>
            <p:ph type="sldNum" sz="quarter" idx="12"/>
          </p:nvPr>
        </p:nvSpPr>
        <p:spPr/>
        <p:txBody>
          <a:bodyPr/>
          <a:lstStyle/>
          <a:p>
            <a:fld id="{2941D726-CD50-D945-95AB-8F2E5A448D09}" type="slidenum">
              <a:rPr lang="en-US" smtClean="0"/>
              <a:t>‹#›</a:t>
            </a:fld>
            <a:endParaRPr lang="en-US"/>
          </a:p>
        </p:txBody>
      </p:sp>
    </p:spTree>
    <p:extLst>
      <p:ext uri="{BB962C8B-B14F-4D97-AF65-F5344CB8AC3E}">
        <p14:creationId xmlns:p14="http://schemas.microsoft.com/office/powerpoint/2010/main" val="27602778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4AB44A-D41D-8544-3378-C5CAB98AE1E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669B4CE-A724-A794-9894-BBFB670647E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CA98238-A485-20C6-089D-29D46B4B1DA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0CD7C03-3D34-2B2E-44D6-5CA1063C1E92}"/>
              </a:ext>
            </a:extLst>
          </p:cNvPr>
          <p:cNvSpPr>
            <a:spLocks noGrp="1"/>
          </p:cNvSpPr>
          <p:nvPr>
            <p:ph type="dt" sz="half" idx="10"/>
          </p:nvPr>
        </p:nvSpPr>
        <p:spPr/>
        <p:txBody>
          <a:bodyPr/>
          <a:lstStyle/>
          <a:p>
            <a:fld id="{2CCCA555-E0FC-CD4A-81BE-F336C1D628C6}" type="datetimeFigureOut">
              <a:rPr lang="en-US" smtClean="0"/>
              <a:t>4/3/24</a:t>
            </a:fld>
            <a:endParaRPr lang="en-US"/>
          </a:p>
        </p:txBody>
      </p:sp>
      <p:sp>
        <p:nvSpPr>
          <p:cNvPr id="6" name="Footer Placeholder 5">
            <a:extLst>
              <a:ext uri="{FF2B5EF4-FFF2-40B4-BE49-F238E27FC236}">
                <a16:creationId xmlns:a16="http://schemas.microsoft.com/office/drawing/2014/main" id="{73AF5C5A-0060-FABA-0F4E-50A26EA8C71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054CD3E-E3A6-E0C4-944E-14D089F9C9C6}"/>
              </a:ext>
            </a:extLst>
          </p:cNvPr>
          <p:cNvSpPr>
            <a:spLocks noGrp="1"/>
          </p:cNvSpPr>
          <p:nvPr>
            <p:ph type="sldNum" sz="quarter" idx="12"/>
          </p:nvPr>
        </p:nvSpPr>
        <p:spPr/>
        <p:txBody>
          <a:bodyPr/>
          <a:lstStyle/>
          <a:p>
            <a:fld id="{2941D726-CD50-D945-95AB-8F2E5A448D09}" type="slidenum">
              <a:rPr lang="en-US" smtClean="0"/>
              <a:t>‹#›</a:t>
            </a:fld>
            <a:endParaRPr lang="en-US"/>
          </a:p>
        </p:txBody>
      </p:sp>
    </p:spTree>
    <p:extLst>
      <p:ext uri="{BB962C8B-B14F-4D97-AF65-F5344CB8AC3E}">
        <p14:creationId xmlns:p14="http://schemas.microsoft.com/office/powerpoint/2010/main" val="18387034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546C8B-F06F-0520-8138-E8C951E928B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2F8C84B-2036-7096-072D-2AEC73D9462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A7896D1-18A6-3D3B-C7CD-B624AB3801F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6537CB6-55ED-80B3-F59A-35CDA4BCAE1F}"/>
              </a:ext>
            </a:extLst>
          </p:cNvPr>
          <p:cNvSpPr>
            <a:spLocks noGrp="1"/>
          </p:cNvSpPr>
          <p:nvPr>
            <p:ph type="dt" sz="half" idx="10"/>
          </p:nvPr>
        </p:nvSpPr>
        <p:spPr/>
        <p:txBody>
          <a:bodyPr/>
          <a:lstStyle/>
          <a:p>
            <a:fld id="{2CCCA555-E0FC-CD4A-81BE-F336C1D628C6}" type="datetimeFigureOut">
              <a:rPr lang="en-US" smtClean="0"/>
              <a:t>4/3/24</a:t>
            </a:fld>
            <a:endParaRPr lang="en-US"/>
          </a:p>
        </p:txBody>
      </p:sp>
      <p:sp>
        <p:nvSpPr>
          <p:cNvPr id="6" name="Footer Placeholder 5">
            <a:extLst>
              <a:ext uri="{FF2B5EF4-FFF2-40B4-BE49-F238E27FC236}">
                <a16:creationId xmlns:a16="http://schemas.microsoft.com/office/drawing/2014/main" id="{F4550C68-469A-B60B-6343-86780AD4FEE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88584BF-573E-A088-6038-23B03CFD23E6}"/>
              </a:ext>
            </a:extLst>
          </p:cNvPr>
          <p:cNvSpPr>
            <a:spLocks noGrp="1"/>
          </p:cNvSpPr>
          <p:nvPr>
            <p:ph type="sldNum" sz="quarter" idx="12"/>
          </p:nvPr>
        </p:nvSpPr>
        <p:spPr/>
        <p:txBody>
          <a:bodyPr/>
          <a:lstStyle/>
          <a:p>
            <a:fld id="{2941D726-CD50-D945-95AB-8F2E5A448D09}" type="slidenum">
              <a:rPr lang="en-US" smtClean="0"/>
              <a:t>‹#›</a:t>
            </a:fld>
            <a:endParaRPr lang="en-US"/>
          </a:p>
        </p:txBody>
      </p:sp>
    </p:spTree>
    <p:extLst>
      <p:ext uri="{BB962C8B-B14F-4D97-AF65-F5344CB8AC3E}">
        <p14:creationId xmlns:p14="http://schemas.microsoft.com/office/powerpoint/2010/main" val="916219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02CA699-5640-DB8A-612C-4BB05BE1AE4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48A5E9E-DA0B-B9E0-E739-AF64077A431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1D53944-D708-1C68-F824-D0DF525AC89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2CCCA555-E0FC-CD4A-81BE-F336C1D628C6}" type="datetimeFigureOut">
              <a:rPr lang="en-US" smtClean="0"/>
              <a:t>4/3/24</a:t>
            </a:fld>
            <a:endParaRPr lang="en-US"/>
          </a:p>
        </p:txBody>
      </p:sp>
      <p:sp>
        <p:nvSpPr>
          <p:cNvPr id="5" name="Footer Placeholder 4">
            <a:extLst>
              <a:ext uri="{FF2B5EF4-FFF2-40B4-BE49-F238E27FC236}">
                <a16:creationId xmlns:a16="http://schemas.microsoft.com/office/drawing/2014/main" id="{B35E3606-382F-52E4-E0BC-3FDB614963C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421C8592-A0B0-57F0-35C7-70970B4691E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2941D726-CD50-D945-95AB-8F2E5A448D09}" type="slidenum">
              <a:rPr lang="en-US" smtClean="0"/>
              <a:t>‹#›</a:t>
            </a:fld>
            <a:endParaRPr lang="en-US"/>
          </a:p>
        </p:txBody>
      </p:sp>
    </p:spTree>
    <p:extLst>
      <p:ext uri="{BB962C8B-B14F-4D97-AF65-F5344CB8AC3E}">
        <p14:creationId xmlns:p14="http://schemas.microsoft.com/office/powerpoint/2010/main" val="216959617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video" Target="../media/media2.mp4"/><Relationship Id="rId7" Type="http://schemas.openxmlformats.org/officeDocument/2006/relationships/notesSlide" Target="../notesSlides/notesSlide2.xml"/><Relationship Id="rId2" Type="http://schemas.microsoft.com/office/2007/relationships/media" Target="../media/media2.mp4"/><Relationship Id="rId1" Type="http://schemas.openxmlformats.org/officeDocument/2006/relationships/tags" Target="../tags/tag1.xml"/><Relationship Id="rId6" Type="http://schemas.openxmlformats.org/officeDocument/2006/relationships/slideLayout" Target="../slideLayouts/slideLayout2.xml"/><Relationship Id="rId5" Type="http://schemas.openxmlformats.org/officeDocument/2006/relationships/audio" Target="../media/media3.m4a"/><Relationship Id="rId4" Type="http://schemas.microsoft.com/office/2007/relationships/media" Target="../media/media3.m4a"/><Relationship Id="rId9" Type="http://schemas.openxmlformats.org/officeDocument/2006/relationships/image" Target="../media/image1.png"/></Relationships>
</file>

<file path=ppt/slides/_rels/slide3.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audio" Target="../media/media4.m4a"/><Relationship Id="rId7" Type="http://schemas.openxmlformats.org/officeDocument/2006/relationships/image" Target="../media/image4.png"/><Relationship Id="rId12" Type="http://schemas.openxmlformats.org/officeDocument/2006/relationships/image" Target="../media/image1.png"/><Relationship Id="rId2" Type="http://schemas.microsoft.com/office/2007/relationships/media" Target="../media/media4.m4a"/><Relationship Id="rId1" Type="http://schemas.openxmlformats.org/officeDocument/2006/relationships/tags" Target="../tags/tag2.xml"/><Relationship Id="rId6" Type="http://schemas.openxmlformats.org/officeDocument/2006/relationships/image" Target="../media/image3.png"/><Relationship Id="rId11" Type="http://schemas.openxmlformats.org/officeDocument/2006/relationships/image" Target="../media/image8.png"/><Relationship Id="rId5" Type="http://schemas.openxmlformats.org/officeDocument/2006/relationships/notesSlide" Target="../notesSlides/notesSlide3.xml"/><Relationship Id="rId10" Type="http://schemas.openxmlformats.org/officeDocument/2006/relationships/image" Target="../media/image7.png"/><Relationship Id="rId4" Type="http://schemas.openxmlformats.org/officeDocument/2006/relationships/slideLayout" Target="../slideLayouts/slideLayout7.xml"/><Relationship Id="rId9" Type="http://schemas.openxmlformats.org/officeDocument/2006/relationships/image" Target="../media/image6.png"/></Relationships>
</file>

<file path=ppt/slides/_rels/slide4.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18" Type="http://schemas.openxmlformats.org/officeDocument/2006/relationships/image" Target="../media/image19.png"/><Relationship Id="rId26" Type="http://schemas.openxmlformats.org/officeDocument/2006/relationships/image" Target="../media/image1.png"/><Relationship Id="rId3" Type="http://schemas.openxmlformats.org/officeDocument/2006/relationships/slideLayout" Target="../slideLayouts/slideLayout1.xml"/><Relationship Id="rId21" Type="http://schemas.openxmlformats.org/officeDocument/2006/relationships/image" Target="../media/image22.png"/><Relationship Id="rId7" Type="http://schemas.openxmlformats.org/officeDocument/2006/relationships/image" Target="../media/image80.png"/><Relationship Id="rId12" Type="http://schemas.openxmlformats.org/officeDocument/2006/relationships/image" Target="../media/image13.png"/><Relationship Id="rId17" Type="http://schemas.openxmlformats.org/officeDocument/2006/relationships/image" Target="../media/image18.png"/><Relationship Id="rId25" Type="http://schemas.openxmlformats.org/officeDocument/2006/relationships/image" Target="../media/image26.png"/><Relationship Id="rId2" Type="http://schemas.openxmlformats.org/officeDocument/2006/relationships/audio" Target="../media/media5.m4a"/><Relationship Id="rId16" Type="http://schemas.openxmlformats.org/officeDocument/2006/relationships/image" Target="../media/image17.png"/><Relationship Id="rId20" Type="http://schemas.openxmlformats.org/officeDocument/2006/relationships/image" Target="../media/image21.png"/><Relationship Id="rId1" Type="http://schemas.microsoft.com/office/2007/relationships/media" Target="../media/media5.m4a"/><Relationship Id="rId6" Type="http://schemas.openxmlformats.org/officeDocument/2006/relationships/image" Target="../media/image70.png"/><Relationship Id="rId11" Type="http://schemas.openxmlformats.org/officeDocument/2006/relationships/image" Target="../media/image12.png"/><Relationship Id="rId24" Type="http://schemas.openxmlformats.org/officeDocument/2006/relationships/image" Target="../media/image25.png"/><Relationship Id="rId5" Type="http://schemas.openxmlformats.org/officeDocument/2006/relationships/image" Target="../media/image60.png"/><Relationship Id="rId15" Type="http://schemas.openxmlformats.org/officeDocument/2006/relationships/image" Target="../media/image16.png"/><Relationship Id="rId23" Type="http://schemas.openxmlformats.org/officeDocument/2006/relationships/image" Target="../media/image24.png"/><Relationship Id="rId10" Type="http://schemas.openxmlformats.org/officeDocument/2006/relationships/image" Target="../media/image11.png"/><Relationship Id="rId19" Type="http://schemas.openxmlformats.org/officeDocument/2006/relationships/image" Target="../media/image20.png"/><Relationship Id="rId4" Type="http://schemas.openxmlformats.org/officeDocument/2006/relationships/notesSlide" Target="../notesSlides/notesSlide4.xml"/><Relationship Id="rId9" Type="http://schemas.openxmlformats.org/officeDocument/2006/relationships/image" Target="../media/image10.png"/><Relationship Id="rId14" Type="http://schemas.openxmlformats.org/officeDocument/2006/relationships/image" Target="../media/image15.png"/><Relationship Id="rId22" Type="http://schemas.openxmlformats.org/officeDocument/2006/relationships/image" Target="../media/image23.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1.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8" Type="http://schemas.openxmlformats.org/officeDocument/2006/relationships/image" Target="../media/image11.gif"/><Relationship Id="rId3" Type="http://schemas.openxmlformats.org/officeDocument/2006/relationships/audio" Target="../media/media7.m4a"/><Relationship Id="rId7" Type="http://schemas.openxmlformats.org/officeDocument/2006/relationships/image" Target="../media/image10.gif"/><Relationship Id="rId2" Type="http://schemas.microsoft.com/office/2007/relationships/media" Target="../media/media7.m4a"/><Relationship Id="rId1" Type="http://schemas.openxmlformats.org/officeDocument/2006/relationships/tags" Target="../tags/tag3.xml"/><Relationship Id="rId6" Type="http://schemas.openxmlformats.org/officeDocument/2006/relationships/image" Target="../media/image9.gif"/><Relationship Id="rId5" Type="http://schemas.openxmlformats.org/officeDocument/2006/relationships/notesSlide" Target="../notesSlides/notesSlide6.xml"/><Relationship Id="rId4" Type="http://schemas.openxmlformats.org/officeDocument/2006/relationships/slideLayout" Target="../slideLayouts/slideLayout1.xml"/><Relationship Id="rId9"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audio" Target="../media/media8.m4a"/><Relationship Id="rId7" Type="http://schemas.openxmlformats.org/officeDocument/2006/relationships/image" Target="../media/image1.png"/><Relationship Id="rId2" Type="http://schemas.microsoft.com/office/2007/relationships/media" Target="../media/media8.m4a"/><Relationship Id="rId1" Type="http://schemas.openxmlformats.org/officeDocument/2006/relationships/tags" Target="../tags/tag4.xml"/><Relationship Id="rId6" Type="http://schemas.openxmlformats.org/officeDocument/2006/relationships/image" Target="../media/image27.png"/><Relationship Id="rId5" Type="http://schemas.openxmlformats.org/officeDocument/2006/relationships/notesSlide" Target="../notesSlides/notesSlide7.xml"/><Relationship Id="rId4"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1.png"/><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1.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F8C3843-A1D8-8772-8693-F390284B79E8}"/>
              </a:ext>
            </a:extLst>
          </p:cNvPr>
          <p:cNvSpPr/>
          <p:nvPr/>
        </p:nvSpPr>
        <p:spPr>
          <a:xfrm>
            <a:off x="881743" y="665162"/>
            <a:ext cx="10276114" cy="3591151"/>
          </a:xfrm>
          <a:prstGeom prst="rect">
            <a:avLst/>
          </a:prstGeom>
          <a:solidFill>
            <a:schemeClr val="bg2">
              <a:lumMod val="90000"/>
              <a:alpha val="23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D18E8257-ECD4-9377-B4FD-60E46AE95832}"/>
              </a:ext>
            </a:extLst>
          </p:cNvPr>
          <p:cNvSpPr>
            <a:spLocks noGrp="1"/>
          </p:cNvSpPr>
          <p:nvPr>
            <p:ph type="sldNum" sz="quarter" idx="4294967295"/>
          </p:nvPr>
        </p:nvSpPr>
        <p:spPr>
          <a:xfrm>
            <a:off x="9448800" y="6270625"/>
            <a:ext cx="2743200" cy="365125"/>
          </a:xfrm>
        </p:spPr>
        <p:txBody>
          <a:bodyPr/>
          <a:lstStyle/>
          <a:p>
            <a:fld id="{3483D161-6832-4836-BB21-4769AFB6704F}" type="slidenum">
              <a:rPr lang="en-US" smtClean="0"/>
              <a:pPr/>
              <a:t>1</a:t>
            </a:fld>
            <a:endParaRPr lang="en-US"/>
          </a:p>
        </p:txBody>
      </p:sp>
      <p:sp>
        <p:nvSpPr>
          <p:cNvPr id="9" name="Title 2">
            <a:extLst>
              <a:ext uri="{FF2B5EF4-FFF2-40B4-BE49-F238E27FC236}">
                <a16:creationId xmlns:a16="http://schemas.microsoft.com/office/drawing/2014/main" id="{6BCE0ADC-73A2-8C52-FE47-278C17802D8A}"/>
              </a:ext>
            </a:extLst>
          </p:cNvPr>
          <p:cNvSpPr>
            <a:spLocks noGrp="1"/>
          </p:cNvSpPr>
          <p:nvPr>
            <p:ph type="ctrTitle"/>
          </p:nvPr>
        </p:nvSpPr>
        <p:spPr>
          <a:xfrm>
            <a:off x="1524000" y="1122363"/>
            <a:ext cx="9144000" cy="2387600"/>
          </a:xfrm>
        </p:spPr>
        <p:txBody>
          <a:bodyPr>
            <a:normAutofit fontScale="90000"/>
          </a:bodyPr>
          <a:lstStyle/>
          <a:p>
            <a:r>
              <a:rPr lang="en-US" dirty="0">
                <a:latin typeface="Aptos" panose="020B0004020202020204" pitchFamily="34" charset="0"/>
                <a:cs typeface="Times"/>
              </a:rPr>
              <a:t>PA3</a:t>
            </a:r>
            <a:br>
              <a:rPr lang="en-US" dirty="0">
                <a:latin typeface="Aptos" panose="020B0004020202020204" pitchFamily="34" charset="0"/>
                <a:cs typeface="Times"/>
              </a:rPr>
            </a:br>
            <a:r>
              <a:rPr lang="en-US" sz="3900" dirty="0">
                <a:latin typeface="Aptos" panose="020B0004020202020204" pitchFamily="34" charset="0"/>
                <a:cs typeface="Times"/>
              </a:rPr>
              <a:t>GPU acceleration of electromagnetic simulation using finite-difference-time-domain (FDTD) method</a:t>
            </a:r>
            <a:endParaRPr lang="en-US" dirty="0">
              <a:latin typeface="Aptos" panose="020B0004020202020204" pitchFamily="34" charset="0"/>
              <a:cs typeface="Calibri Light" panose="020F0302020204030204"/>
            </a:endParaRPr>
          </a:p>
        </p:txBody>
      </p:sp>
      <p:sp>
        <p:nvSpPr>
          <p:cNvPr id="3" name="Rectangle 2">
            <a:extLst>
              <a:ext uri="{FF2B5EF4-FFF2-40B4-BE49-F238E27FC236}">
                <a16:creationId xmlns:a16="http://schemas.microsoft.com/office/drawing/2014/main" id="{371A13AE-F017-786F-6011-2126CE80E75E}"/>
              </a:ext>
            </a:extLst>
          </p:cNvPr>
          <p:cNvSpPr/>
          <p:nvPr/>
        </p:nvSpPr>
        <p:spPr>
          <a:xfrm>
            <a:off x="4485361" y="3972144"/>
            <a:ext cx="3068877" cy="654940"/>
          </a:xfrm>
          <a:prstGeom prst="rect">
            <a:avLst/>
          </a:prstGeom>
          <a:solidFill>
            <a:schemeClr val="tx2">
              <a:lumMod val="10000"/>
              <a:lumOff val="90000"/>
            </a:schemeClr>
          </a:solidFill>
          <a:ln>
            <a:solidFill>
              <a:schemeClr val="tx2">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ubtitle 5">
            <a:extLst>
              <a:ext uri="{FF2B5EF4-FFF2-40B4-BE49-F238E27FC236}">
                <a16:creationId xmlns:a16="http://schemas.microsoft.com/office/drawing/2014/main" id="{42EE2BA1-9C75-1B53-C7CF-338A1B840664}"/>
              </a:ext>
            </a:extLst>
          </p:cNvPr>
          <p:cNvSpPr>
            <a:spLocks noGrp="1"/>
          </p:cNvSpPr>
          <p:nvPr>
            <p:ph type="subTitle" idx="1"/>
          </p:nvPr>
        </p:nvSpPr>
        <p:spPr>
          <a:xfrm>
            <a:off x="881743" y="4057697"/>
            <a:ext cx="10276114" cy="1311633"/>
          </a:xfrm>
        </p:spPr>
        <p:txBody>
          <a:bodyPr vert="horz" lIns="91440" tIns="45720" rIns="91440" bIns="45720" rtlCol="0" anchor="t">
            <a:normAutofit/>
          </a:bodyPr>
          <a:lstStyle/>
          <a:p>
            <a:r>
              <a:rPr lang="en-US" dirty="0">
                <a:latin typeface="Aptos" panose="020B0004020202020204" pitchFamily="34" charset="0"/>
                <a:cs typeface="Arial"/>
              </a:rPr>
              <a:t>Andy Varner, agkgd4</a:t>
            </a:r>
            <a:endParaRPr lang="en-US" dirty="0">
              <a:latin typeface="Aptos" panose="020B0004020202020204" pitchFamily="34" charset="0"/>
            </a:endParaRPr>
          </a:p>
        </p:txBody>
      </p:sp>
      <p:pic>
        <p:nvPicPr>
          <p:cNvPr id="32" name="Audio 31">
            <a:extLst>
              <a:ext uri="{FF2B5EF4-FFF2-40B4-BE49-F238E27FC236}">
                <a16:creationId xmlns:a16="http://schemas.microsoft.com/office/drawing/2014/main" id="{E1D749F7-195A-6669-CE4A-E5511DA3AB7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986530070"/>
      </p:ext>
    </p:extLst>
  </p:cSld>
  <p:clrMapOvr>
    <a:masterClrMapping/>
  </p:clrMapOvr>
  <mc:AlternateContent xmlns:mc="http://schemas.openxmlformats.org/markup-compatibility/2006">
    <mc:Choice xmlns:p14="http://schemas.microsoft.com/office/powerpoint/2010/main" Requires="p14">
      <p:transition spd="slow" p14:dur="2000" advTm="17513"/>
    </mc:Choice>
    <mc:Fallback>
      <p:transition spd="slow" advTm="1751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fields_3x3">
            <a:hlinkClick r:id="" action="ppaction://media"/>
            <a:extLst>
              <a:ext uri="{FF2B5EF4-FFF2-40B4-BE49-F238E27FC236}">
                <a16:creationId xmlns:a16="http://schemas.microsoft.com/office/drawing/2014/main" id="{B2FBE8DC-9909-011B-DF72-18159ABD944C}"/>
              </a:ext>
            </a:extLst>
          </p:cNvPr>
          <p:cNvPicPr>
            <a:picLocks noChangeAspect="1"/>
          </p:cNvPicPr>
          <p:nvPr>
            <a:videoFile r:link="rId3"/>
            <p:extLst>
              <p:ext uri="{DAA4B4D4-6D71-4841-9C94-3DE7FCFB9230}">
                <p14:media xmlns:p14="http://schemas.microsoft.com/office/powerpoint/2010/main" r:embed="rId2"/>
              </p:ext>
            </p:extLst>
          </p:nvPr>
        </p:nvPicPr>
        <p:blipFill rotWithShape="1">
          <a:blip r:embed="rId8"/>
          <a:srcRect l="13246" t="10700" r="17944" b="8660"/>
          <a:stretch/>
        </p:blipFill>
        <p:spPr>
          <a:xfrm>
            <a:off x="508000" y="809701"/>
            <a:ext cx="2497510" cy="5487909"/>
          </a:xfrm>
          <a:prstGeom prst="rect">
            <a:avLst/>
          </a:prstGeom>
        </p:spPr>
      </p:pic>
      <p:sp>
        <p:nvSpPr>
          <p:cNvPr id="5" name="Rectangle 4">
            <a:extLst>
              <a:ext uri="{FF2B5EF4-FFF2-40B4-BE49-F238E27FC236}">
                <a16:creationId xmlns:a16="http://schemas.microsoft.com/office/drawing/2014/main" id="{C08F6065-D6B9-E1CE-B8D1-6AB35BACD36C}"/>
              </a:ext>
            </a:extLst>
          </p:cNvPr>
          <p:cNvSpPr/>
          <p:nvPr/>
        </p:nvSpPr>
        <p:spPr>
          <a:xfrm>
            <a:off x="3050871" y="3678145"/>
            <a:ext cx="873317" cy="3738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ysClr val="windowText" lastClr="000000"/>
                </a:solidFill>
              </a:rPr>
              <a:t>1020 nm</a:t>
            </a:r>
          </a:p>
        </p:txBody>
      </p:sp>
      <p:cxnSp>
        <p:nvCxnSpPr>
          <p:cNvPr id="6" name="Straight Connector 5">
            <a:extLst>
              <a:ext uri="{FF2B5EF4-FFF2-40B4-BE49-F238E27FC236}">
                <a16:creationId xmlns:a16="http://schemas.microsoft.com/office/drawing/2014/main" id="{D726D82E-698F-993E-5A30-B6F4A4B2D417}"/>
              </a:ext>
            </a:extLst>
          </p:cNvPr>
          <p:cNvCxnSpPr>
            <a:cxnSpLocks/>
          </p:cNvCxnSpPr>
          <p:nvPr/>
        </p:nvCxnSpPr>
        <p:spPr>
          <a:xfrm>
            <a:off x="3109289" y="3357564"/>
            <a:ext cx="0" cy="996950"/>
          </a:xfrm>
          <a:prstGeom prst="line">
            <a:avLst/>
          </a:prstGeom>
          <a:ln w="19050">
            <a:headEnd type="triangle"/>
            <a:tailEnd type="triangle"/>
          </a:ln>
        </p:spPr>
        <p:style>
          <a:lnRef idx="1">
            <a:schemeClr val="dk1"/>
          </a:lnRef>
          <a:fillRef idx="0">
            <a:schemeClr val="dk1"/>
          </a:fillRef>
          <a:effectRef idx="0">
            <a:schemeClr val="dk1"/>
          </a:effectRef>
          <a:fontRef idx="minor">
            <a:schemeClr val="tx1"/>
          </a:fontRef>
        </p:style>
      </p:cxnSp>
      <p:sp>
        <p:nvSpPr>
          <p:cNvPr id="7" name="Rectangle 6">
            <a:extLst>
              <a:ext uri="{FF2B5EF4-FFF2-40B4-BE49-F238E27FC236}">
                <a16:creationId xmlns:a16="http://schemas.microsoft.com/office/drawing/2014/main" id="{1F7C8F09-D02C-8EC3-5841-1A57F2CAA679}"/>
              </a:ext>
            </a:extLst>
          </p:cNvPr>
          <p:cNvSpPr/>
          <p:nvPr/>
        </p:nvSpPr>
        <p:spPr>
          <a:xfrm>
            <a:off x="3391550" y="4764437"/>
            <a:ext cx="1836003" cy="609823"/>
          </a:xfrm>
          <a:prstGeom prst="rect">
            <a:avLst/>
          </a:prstGeom>
          <a:solidFill>
            <a:srgbClr val="F3F3F3"/>
          </a:solid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ysClr val="windowText" lastClr="000000"/>
                </a:solidFill>
              </a:rPr>
              <a:t>Electromagnetic </a:t>
            </a:r>
          </a:p>
          <a:p>
            <a:pPr algn="ctr"/>
            <a:r>
              <a:rPr lang="en-US" sz="1600" dirty="0">
                <a:solidFill>
                  <a:sysClr val="windowText" lastClr="000000"/>
                </a:solidFill>
              </a:rPr>
              <a:t>Source</a:t>
            </a:r>
          </a:p>
        </p:txBody>
      </p:sp>
      <p:sp>
        <p:nvSpPr>
          <p:cNvPr id="8" name="Rectangle 7">
            <a:extLst>
              <a:ext uri="{FF2B5EF4-FFF2-40B4-BE49-F238E27FC236}">
                <a16:creationId xmlns:a16="http://schemas.microsoft.com/office/drawing/2014/main" id="{0DA7A360-F05B-1501-2AAF-1A105881A71E}"/>
              </a:ext>
            </a:extLst>
          </p:cNvPr>
          <p:cNvSpPr/>
          <p:nvPr/>
        </p:nvSpPr>
        <p:spPr>
          <a:xfrm>
            <a:off x="3924188" y="3574667"/>
            <a:ext cx="1595623" cy="609823"/>
          </a:xfrm>
          <a:prstGeom prst="rect">
            <a:avLst/>
          </a:prstGeom>
          <a:solidFill>
            <a:srgbClr val="F3F3F3"/>
          </a:solid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ysClr val="windowText" lastClr="000000"/>
                </a:solidFill>
              </a:rPr>
              <a:t>Metasurface</a:t>
            </a:r>
          </a:p>
          <a:p>
            <a:pPr algn="ctr"/>
            <a:r>
              <a:rPr lang="en-US" sz="1600" dirty="0">
                <a:solidFill>
                  <a:sysClr val="windowText" lastClr="000000"/>
                </a:solidFill>
              </a:rPr>
              <a:t>Unit Cells</a:t>
            </a:r>
          </a:p>
        </p:txBody>
      </p:sp>
      <p:sp>
        <p:nvSpPr>
          <p:cNvPr id="9" name="Rectangle 8">
            <a:extLst>
              <a:ext uri="{FF2B5EF4-FFF2-40B4-BE49-F238E27FC236}">
                <a16:creationId xmlns:a16="http://schemas.microsoft.com/office/drawing/2014/main" id="{0EF713F6-4467-E271-C536-567E2FA6F89C}"/>
              </a:ext>
            </a:extLst>
          </p:cNvPr>
          <p:cNvSpPr/>
          <p:nvPr/>
        </p:nvSpPr>
        <p:spPr>
          <a:xfrm>
            <a:off x="769257" y="450802"/>
            <a:ext cx="2227647" cy="3517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ysClr val="windowText" lastClr="000000"/>
                </a:solidFill>
              </a:rPr>
              <a:t>2040 nm</a:t>
            </a:r>
          </a:p>
        </p:txBody>
      </p:sp>
      <p:cxnSp>
        <p:nvCxnSpPr>
          <p:cNvPr id="11" name="Straight Connector 10">
            <a:extLst>
              <a:ext uri="{FF2B5EF4-FFF2-40B4-BE49-F238E27FC236}">
                <a16:creationId xmlns:a16="http://schemas.microsoft.com/office/drawing/2014/main" id="{B3ABA42B-B45B-6EB1-23B1-2D193C390811}"/>
              </a:ext>
            </a:extLst>
          </p:cNvPr>
          <p:cNvCxnSpPr>
            <a:cxnSpLocks/>
          </p:cNvCxnSpPr>
          <p:nvPr/>
        </p:nvCxnSpPr>
        <p:spPr>
          <a:xfrm>
            <a:off x="801915" y="784716"/>
            <a:ext cx="2227647" cy="0"/>
          </a:xfrm>
          <a:prstGeom prst="line">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a16="http://schemas.microsoft.com/office/drawing/2014/main" id="{2E534568-C478-29EE-6FA3-DE357B203896}"/>
              </a:ext>
            </a:extLst>
          </p:cNvPr>
          <p:cNvCxnSpPr>
            <a:cxnSpLocks/>
          </p:cNvCxnSpPr>
          <p:nvPr/>
        </p:nvCxnSpPr>
        <p:spPr>
          <a:xfrm flipH="1">
            <a:off x="2996904" y="5055409"/>
            <a:ext cx="322521" cy="0"/>
          </a:xfrm>
          <a:prstGeom prst="straightConnector1">
            <a:avLst/>
          </a:prstGeom>
          <a:ln w="28575">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334F2D90-CC0C-F180-034D-6BF9972A9121}"/>
              </a:ext>
            </a:extLst>
          </p:cNvPr>
          <p:cNvSpPr/>
          <p:nvPr/>
        </p:nvSpPr>
        <p:spPr>
          <a:xfrm>
            <a:off x="1523485" y="1044947"/>
            <a:ext cx="719190" cy="501366"/>
          </a:xfrm>
          <a:prstGeom prst="rect">
            <a:avLst/>
          </a:prstGeom>
          <a:solidFill>
            <a:srgbClr val="F3F3F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PML</a:t>
            </a:r>
          </a:p>
        </p:txBody>
      </p:sp>
      <p:sp>
        <p:nvSpPr>
          <p:cNvPr id="15" name="Rectangle 14">
            <a:extLst>
              <a:ext uri="{FF2B5EF4-FFF2-40B4-BE49-F238E27FC236}">
                <a16:creationId xmlns:a16="http://schemas.microsoft.com/office/drawing/2014/main" id="{09209F26-E93C-22C9-88AD-29823D70E7A1}"/>
              </a:ext>
            </a:extLst>
          </p:cNvPr>
          <p:cNvSpPr/>
          <p:nvPr/>
        </p:nvSpPr>
        <p:spPr>
          <a:xfrm>
            <a:off x="1523485" y="5411304"/>
            <a:ext cx="719190" cy="501366"/>
          </a:xfrm>
          <a:prstGeom prst="rect">
            <a:avLst/>
          </a:prstGeom>
          <a:solidFill>
            <a:srgbClr val="F3F3F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PML</a:t>
            </a:r>
          </a:p>
        </p:txBody>
      </p:sp>
      <p:grpSp>
        <p:nvGrpSpPr>
          <p:cNvPr id="17" name="Group 16">
            <a:extLst>
              <a:ext uri="{FF2B5EF4-FFF2-40B4-BE49-F238E27FC236}">
                <a16:creationId xmlns:a16="http://schemas.microsoft.com/office/drawing/2014/main" id="{52115189-4DE2-87D8-065F-014E968C8B5C}"/>
              </a:ext>
            </a:extLst>
          </p:cNvPr>
          <p:cNvGrpSpPr/>
          <p:nvPr/>
        </p:nvGrpSpPr>
        <p:grpSpPr>
          <a:xfrm>
            <a:off x="5459408" y="4865726"/>
            <a:ext cx="1514332" cy="1187801"/>
            <a:chOff x="5459408" y="5404344"/>
            <a:chExt cx="1514332" cy="1187801"/>
          </a:xfrm>
        </p:grpSpPr>
        <p:sp>
          <p:nvSpPr>
            <p:cNvPr id="18" name="Cube 17">
              <a:extLst>
                <a:ext uri="{FF2B5EF4-FFF2-40B4-BE49-F238E27FC236}">
                  <a16:creationId xmlns:a16="http://schemas.microsoft.com/office/drawing/2014/main" id="{5F4089C1-21FA-5B85-B20C-66BC9009EA89}"/>
                </a:ext>
              </a:extLst>
            </p:cNvPr>
            <p:cNvSpPr/>
            <p:nvPr/>
          </p:nvSpPr>
          <p:spPr>
            <a:xfrm>
              <a:off x="5459408" y="5808630"/>
              <a:ext cx="1514332" cy="783515"/>
            </a:xfrm>
            <a:prstGeom prst="cube">
              <a:avLst>
                <a:gd name="adj" fmla="val 62266"/>
              </a:avLst>
            </a:prstGeom>
            <a:solidFill>
              <a:srgbClr val="B5C7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 name="Can 18">
              <a:extLst>
                <a:ext uri="{FF2B5EF4-FFF2-40B4-BE49-F238E27FC236}">
                  <a16:creationId xmlns:a16="http://schemas.microsoft.com/office/drawing/2014/main" id="{AFF1A5F2-F6FA-0202-11B5-EA1EDB2C5BC4}"/>
                </a:ext>
              </a:extLst>
            </p:cNvPr>
            <p:cNvSpPr/>
            <p:nvPr/>
          </p:nvSpPr>
          <p:spPr>
            <a:xfrm>
              <a:off x="6559726" y="5404344"/>
              <a:ext cx="157311" cy="546548"/>
            </a:xfrm>
            <a:prstGeom prst="can">
              <a:avLst/>
            </a:prstGeom>
            <a:solidFill>
              <a:srgbClr val="0000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n>
                  <a:solidFill>
                    <a:srgbClr val="A9A57B"/>
                  </a:solidFill>
                </a:ln>
                <a:solidFill>
                  <a:srgbClr val="0000FE"/>
                </a:solidFill>
              </a:endParaRPr>
            </a:p>
          </p:txBody>
        </p:sp>
        <p:sp>
          <p:nvSpPr>
            <p:cNvPr id="20" name="Can 19">
              <a:extLst>
                <a:ext uri="{FF2B5EF4-FFF2-40B4-BE49-F238E27FC236}">
                  <a16:creationId xmlns:a16="http://schemas.microsoft.com/office/drawing/2014/main" id="{82216C8D-BE99-4D1D-8A58-C16C551E6857}"/>
                </a:ext>
              </a:extLst>
            </p:cNvPr>
            <p:cNvSpPr/>
            <p:nvPr/>
          </p:nvSpPr>
          <p:spPr>
            <a:xfrm>
              <a:off x="5988426" y="5423780"/>
              <a:ext cx="56675" cy="555331"/>
            </a:xfrm>
            <a:prstGeom prst="can">
              <a:avLst/>
            </a:prstGeom>
            <a:solidFill>
              <a:srgbClr val="0000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n>
                  <a:solidFill>
                    <a:srgbClr val="0000FE"/>
                  </a:solidFill>
                </a:ln>
                <a:solidFill>
                  <a:srgbClr val="0000FE"/>
                </a:solidFill>
              </a:endParaRPr>
            </a:p>
          </p:txBody>
        </p:sp>
        <p:sp>
          <p:nvSpPr>
            <p:cNvPr id="21" name="Can 20">
              <a:extLst>
                <a:ext uri="{FF2B5EF4-FFF2-40B4-BE49-F238E27FC236}">
                  <a16:creationId xmlns:a16="http://schemas.microsoft.com/office/drawing/2014/main" id="{0CECD51C-4BAB-8EDD-DFD8-F6E47A5378EC}"/>
                </a:ext>
              </a:extLst>
            </p:cNvPr>
            <p:cNvSpPr/>
            <p:nvPr/>
          </p:nvSpPr>
          <p:spPr>
            <a:xfrm>
              <a:off x="5789815" y="5550147"/>
              <a:ext cx="202067" cy="516964"/>
            </a:xfrm>
            <a:prstGeom prst="can">
              <a:avLst/>
            </a:prstGeom>
            <a:solidFill>
              <a:srgbClr val="0000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n>
                  <a:solidFill>
                    <a:srgbClr val="A9A57B"/>
                  </a:solidFill>
                </a:ln>
              </a:endParaRPr>
            </a:p>
          </p:txBody>
        </p:sp>
        <p:sp>
          <p:nvSpPr>
            <p:cNvPr id="22" name="Can 21">
              <a:extLst>
                <a:ext uri="{FF2B5EF4-FFF2-40B4-BE49-F238E27FC236}">
                  <a16:creationId xmlns:a16="http://schemas.microsoft.com/office/drawing/2014/main" id="{0F78BA92-3F56-19A2-0EAF-14F5C898E367}"/>
                </a:ext>
              </a:extLst>
            </p:cNvPr>
            <p:cNvSpPr/>
            <p:nvPr/>
          </p:nvSpPr>
          <p:spPr>
            <a:xfrm>
              <a:off x="6427852" y="5520563"/>
              <a:ext cx="157310" cy="546548"/>
            </a:xfrm>
            <a:prstGeom prst="can">
              <a:avLst/>
            </a:prstGeom>
            <a:solidFill>
              <a:srgbClr val="0000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n>
                  <a:solidFill>
                    <a:srgbClr val="A9A57B"/>
                  </a:solidFill>
                </a:ln>
              </a:endParaRPr>
            </a:p>
          </p:txBody>
        </p:sp>
        <p:sp>
          <p:nvSpPr>
            <p:cNvPr id="23" name="Can 22">
              <a:extLst>
                <a:ext uri="{FF2B5EF4-FFF2-40B4-BE49-F238E27FC236}">
                  <a16:creationId xmlns:a16="http://schemas.microsoft.com/office/drawing/2014/main" id="{0B78D2DA-CED2-FDFC-52B8-59D870189B63}"/>
                </a:ext>
              </a:extLst>
            </p:cNvPr>
            <p:cNvSpPr/>
            <p:nvPr/>
          </p:nvSpPr>
          <p:spPr>
            <a:xfrm>
              <a:off x="6150250" y="5423780"/>
              <a:ext cx="224383" cy="516964"/>
            </a:xfrm>
            <a:prstGeom prst="can">
              <a:avLst/>
            </a:prstGeom>
            <a:solidFill>
              <a:srgbClr val="0000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n>
                  <a:solidFill>
                    <a:srgbClr val="A9A57B"/>
                  </a:solidFill>
                </a:ln>
                <a:solidFill>
                  <a:srgbClr val="0000FE"/>
                </a:solidFill>
              </a:endParaRPr>
            </a:p>
          </p:txBody>
        </p:sp>
        <p:sp>
          <p:nvSpPr>
            <p:cNvPr id="24" name="Can 23">
              <a:extLst>
                <a:ext uri="{FF2B5EF4-FFF2-40B4-BE49-F238E27FC236}">
                  <a16:creationId xmlns:a16="http://schemas.microsoft.com/office/drawing/2014/main" id="{7416385C-9030-3EE4-19C1-BFDFEFF89C5D}"/>
                </a:ext>
              </a:extLst>
            </p:cNvPr>
            <p:cNvSpPr/>
            <p:nvPr/>
          </p:nvSpPr>
          <p:spPr>
            <a:xfrm>
              <a:off x="5797506" y="5663077"/>
              <a:ext cx="56675" cy="555331"/>
            </a:xfrm>
            <a:prstGeom prst="can">
              <a:avLst/>
            </a:prstGeom>
            <a:solidFill>
              <a:srgbClr val="0000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n>
                  <a:solidFill>
                    <a:srgbClr val="A9A57B"/>
                  </a:solidFill>
                </a:ln>
                <a:solidFill>
                  <a:srgbClr val="0000FE"/>
                </a:solidFill>
              </a:endParaRPr>
            </a:p>
          </p:txBody>
        </p:sp>
        <p:sp>
          <p:nvSpPr>
            <p:cNvPr id="25" name="Can 24">
              <a:extLst>
                <a:ext uri="{FF2B5EF4-FFF2-40B4-BE49-F238E27FC236}">
                  <a16:creationId xmlns:a16="http://schemas.microsoft.com/office/drawing/2014/main" id="{84030893-879A-1D35-DEEF-D3A8A835E2E4}"/>
                </a:ext>
              </a:extLst>
            </p:cNvPr>
            <p:cNvSpPr/>
            <p:nvPr/>
          </p:nvSpPr>
          <p:spPr>
            <a:xfrm flipH="1">
              <a:off x="6310824" y="5645056"/>
              <a:ext cx="114789" cy="555331"/>
            </a:xfrm>
            <a:prstGeom prst="can">
              <a:avLst/>
            </a:prstGeom>
            <a:solidFill>
              <a:srgbClr val="0000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n>
                  <a:solidFill>
                    <a:srgbClr val="0000FE"/>
                  </a:solidFill>
                </a:ln>
                <a:solidFill>
                  <a:srgbClr val="0000FE"/>
                </a:solidFill>
              </a:endParaRPr>
            </a:p>
          </p:txBody>
        </p:sp>
        <p:sp>
          <p:nvSpPr>
            <p:cNvPr id="26" name="Can 25">
              <a:extLst>
                <a:ext uri="{FF2B5EF4-FFF2-40B4-BE49-F238E27FC236}">
                  <a16:creationId xmlns:a16="http://schemas.microsoft.com/office/drawing/2014/main" id="{14A233AF-0E1B-878B-8CA9-5C0549313880}"/>
                </a:ext>
              </a:extLst>
            </p:cNvPr>
            <p:cNvSpPr/>
            <p:nvPr/>
          </p:nvSpPr>
          <p:spPr>
            <a:xfrm flipH="1">
              <a:off x="6046032" y="5645056"/>
              <a:ext cx="114789" cy="555331"/>
            </a:xfrm>
            <a:prstGeom prst="can">
              <a:avLst/>
            </a:prstGeom>
            <a:solidFill>
              <a:srgbClr val="0000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n>
                  <a:solidFill>
                    <a:srgbClr val="A9A57B"/>
                  </a:solidFill>
                </a:ln>
                <a:solidFill>
                  <a:srgbClr val="0000FE"/>
                </a:solidFill>
              </a:endParaRPr>
            </a:p>
          </p:txBody>
        </p:sp>
      </p:grpSp>
      <p:sp>
        <p:nvSpPr>
          <p:cNvPr id="27" name="Can 26">
            <a:extLst>
              <a:ext uri="{FF2B5EF4-FFF2-40B4-BE49-F238E27FC236}">
                <a16:creationId xmlns:a16="http://schemas.microsoft.com/office/drawing/2014/main" id="{C55D15EF-44C5-EB77-8F52-01B97610D967}"/>
              </a:ext>
            </a:extLst>
          </p:cNvPr>
          <p:cNvSpPr/>
          <p:nvPr/>
        </p:nvSpPr>
        <p:spPr>
          <a:xfrm flipH="1">
            <a:off x="6149445" y="5013906"/>
            <a:ext cx="114789" cy="555331"/>
          </a:xfrm>
          <a:prstGeom prst="can">
            <a:avLst/>
          </a:prstGeom>
          <a:solidFill>
            <a:srgbClr val="0000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n>
                <a:solidFill>
                  <a:srgbClr val="A9A57B"/>
                </a:solidFill>
              </a:ln>
              <a:solidFill>
                <a:srgbClr val="0000FE"/>
              </a:solidFill>
            </a:endParaRPr>
          </a:p>
        </p:txBody>
      </p:sp>
      <p:sp>
        <p:nvSpPr>
          <p:cNvPr id="28" name="Rectangle 27">
            <a:extLst>
              <a:ext uri="{FF2B5EF4-FFF2-40B4-BE49-F238E27FC236}">
                <a16:creationId xmlns:a16="http://schemas.microsoft.com/office/drawing/2014/main" id="{2B595415-BE3E-B31B-3647-5FFA0B3EBA3C}"/>
              </a:ext>
            </a:extLst>
          </p:cNvPr>
          <p:cNvSpPr/>
          <p:nvPr/>
        </p:nvSpPr>
        <p:spPr>
          <a:xfrm>
            <a:off x="4251177" y="127769"/>
            <a:ext cx="5143998" cy="912903"/>
          </a:xfrm>
          <a:prstGeom prst="rect">
            <a:avLst/>
          </a:prstGeom>
          <a:solidFill>
            <a:schemeClr val="tx2">
              <a:lumMod val="10000"/>
              <a:lumOff val="90000"/>
            </a:schemeClr>
          </a:solidFill>
          <a:ln>
            <a:solidFill>
              <a:schemeClr val="tx2">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Building Data with Electromagnetic Simulations</a:t>
            </a:r>
          </a:p>
        </p:txBody>
      </p:sp>
      <p:sp>
        <p:nvSpPr>
          <p:cNvPr id="30" name="Rectangle 29">
            <a:extLst>
              <a:ext uri="{FF2B5EF4-FFF2-40B4-BE49-F238E27FC236}">
                <a16:creationId xmlns:a16="http://schemas.microsoft.com/office/drawing/2014/main" id="{D05D1C03-82E5-6B20-2D31-46E8CB53C9DE}"/>
              </a:ext>
            </a:extLst>
          </p:cNvPr>
          <p:cNvSpPr/>
          <p:nvPr/>
        </p:nvSpPr>
        <p:spPr>
          <a:xfrm>
            <a:off x="7146777" y="2242438"/>
            <a:ext cx="4537217" cy="1809552"/>
          </a:xfrm>
          <a:prstGeom prst="rect">
            <a:avLst/>
          </a:prstGeom>
          <a:solidFill>
            <a:schemeClr val="tx2">
              <a:lumMod val="10000"/>
              <a:lumOff val="90000"/>
            </a:schemeClr>
          </a:solidFill>
          <a:ln>
            <a:solidFill>
              <a:schemeClr val="tx2">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400" dirty="0">
                <a:solidFill>
                  <a:schemeClr val="tx1"/>
                </a:solidFill>
              </a:rPr>
              <a:t>Requirements using </a:t>
            </a:r>
            <a:r>
              <a:rPr lang="en-US" sz="2400" dirty="0" err="1">
                <a:solidFill>
                  <a:schemeClr val="tx1"/>
                </a:solidFill>
              </a:rPr>
              <a:t>meep</a:t>
            </a:r>
            <a:r>
              <a:rPr lang="en-US" sz="2400" dirty="0">
                <a:solidFill>
                  <a:schemeClr val="tx1"/>
                </a:solidFill>
              </a:rPr>
              <a:t>:</a:t>
            </a:r>
          </a:p>
          <a:p>
            <a:pPr marL="342900" indent="-342900">
              <a:buFont typeface="Arial" panose="020B0604020202020204" pitchFamily="34" charset="0"/>
              <a:buChar char="•"/>
            </a:pPr>
            <a:r>
              <a:rPr lang="en-US" sz="2400" dirty="0">
                <a:solidFill>
                  <a:schemeClr val="tx1"/>
                </a:solidFill>
              </a:rPr>
              <a:t>15-30 minutes per simulation</a:t>
            </a:r>
          </a:p>
          <a:p>
            <a:pPr marL="342900" indent="-342900">
              <a:buFont typeface="Arial" panose="020B0604020202020204" pitchFamily="34" charset="0"/>
              <a:buChar char="•"/>
            </a:pPr>
            <a:r>
              <a:rPr lang="en-US" sz="2400" dirty="0">
                <a:solidFill>
                  <a:schemeClr val="tx1"/>
                </a:solidFill>
              </a:rPr>
              <a:t>32-48 cores</a:t>
            </a:r>
          </a:p>
          <a:p>
            <a:pPr marL="342900" indent="-342900">
              <a:buFont typeface="Arial" panose="020B0604020202020204" pitchFamily="34" charset="0"/>
              <a:buChar char="•"/>
            </a:pPr>
            <a:r>
              <a:rPr lang="en-US" sz="2400" dirty="0">
                <a:solidFill>
                  <a:schemeClr val="tx1"/>
                </a:solidFill>
              </a:rPr>
              <a:t>200 GB RAM</a:t>
            </a:r>
          </a:p>
        </p:txBody>
      </p:sp>
      <p:sp>
        <p:nvSpPr>
          <p:cNvPr id="31" name="Rectangle 30">
            <a:extLst>
              <a:ext uri="{FF2B5EF4-FFF2-40B4-BE49-F238E27FC236}">
                <a16:creationId xmlns:a16="http://schemas.microsoft.com/office/drawing/2014/main" id="{E9CB4CED-CFD1-B033-12CB-B56760289558}"/>
              </a:ext>
            </a:extLst>
          </p:cNvPr>
          <p:cNvSpPr/>
          <p:nvPr/>
        </p:nvSpPr>
        <p:spPr>
          <a:xfrm>
            <a:off x="3319425" y="2184233"/>
            <a:ext cx="1595623" cy="609823"/>
          </a:xfrm>
          <a:prstGeom prst="rect">
            <a:avLst/>
          </a:prstGeom>
          <a:solidFill>
            <a:srgbClr val="F3F3F3"/>
          </a:solid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ysClr val="windowText" lastClr="000000"/>
                </a:solidFill>
              </a:rPr>
              <a:t>Electric Field Data</a:t>
            </a:r>
          </a:p>
        </p:txBody>
      </p:sp>
      <p:cxnSp>
        <p:nvCxnSpPr>
          <p:cNvPr id="32" name="Straight Connector 31">
            <a:extLst>
              <a:ext uri="{FF2B5EF4-FFF2-40B4-BE49-F238E27FC236}">
                <a16:creationId xmlns:a16="http://schemas.microsoft.com/office/drawing/2014/main" id="{5F110190-94F9-2D4E-DDF4-524BD2E9173E}"/>
              </a:ext>
            </a:extLst>
          </p:cNvPr>
          <p:cNvCxnSpPr>
            <a:cxnSpLocks/>
            <a:stCxn id="31" idx="1"/>
          </p:cNvCxnSpPr>
          <p:nvPr/>
        </p:nvCxnSpPr>
        <p:spPr>
          <a:xfrm flipH="1" flipV="1">
            <a:off x="2242675" y="2489144"/>
            <a:ext cx="1076750" cy="1"/>
          </a:xfrm>
          <a:prstGeom prst="line">
            <a:avLst/>
          </a:prstGeom>
          <a:ln w="19050">
            <a:headEnd type="none"/>
            <a:tailEnd type="triangle"/>
          </a:ln>
        </p:spPr>
        <p:style>
          <a:lnRef idx="1">
            <a:schemeClr val="dk1"/>
          </a:lnRef>
          <a:fillRef idx="0">
            <a:schemeClr val="dk1"/>
          </a:fillRef>
          <a:effectRef idx="0">
            <a:schemeClr val="dk1"/>
          </a:effectRef>
          <a:fontRef idx="minor">
            <a:schemeClr val="tx1"/>
          </a:fontRef>
        </p:style>
      </p:cxnSp>
      <p:pic>
        <p:nvPicPr>
          <p:cNvPr id="38" name="Audio 37">
            <a:extLst>
              <a:ext uri="{FF2B5EF4-FFF2-40B4-BE49-F238E27FC236}">
                <a16:creationId xmlns:a16="http://schemas.microsoft.com/office/drawing/2014/main" id="{7DA2BB99-D25D-DC48-72DD-28B49AB1CF4F}"/>
              </a:ext>
            </a:extLst>
          </p:cNvPr>
          <p:cNvPicPr>
            <a:picLocks noChangeAspect="1"/>
          </p:cNvPicPr>
          <p:nvPr>
            <a:audioFile r:link="rId5"/>
            <p:extLst>
              <p:ext uri="{DAA4B4D4-6D71-4841-9C94-3DE7FCFB9230}">
                <p14:media xmlns:p14="http://schemas.microsoft.com/office/powerpoint/2010/main" r:embed="rId4"/>
              </p:ext>
            </p:extLst>
          </p:nvPr>
        </p:nvPicPr>
        <p:blipFill>
          <a:blip r:embed="rId9"/>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176678283"/>
      </p:ext>
    </p:extLst>
  </p:cSld>
  <p:clrMapOvr>
    <a:masterClrMapping/>
  </p:clrMapOvr>
  <mc:AlternateContent xmlns:mc="http://schemas.openxmlformats.org/markup-compatibility/2006">
    <mc:Choice xmlns:p14="http://schemas.microsoft.com/office/powerpoint/2010/main" Requires="p14">
      <p:transition spd="slow" p14:dur="2000" advTm="47081"/>
    </mc:Choice>
    <mc:Fallback>
      <p:transition spd="slow" advTm="4708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8"/>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50000" fill="hold"/>
                                        <p:tgtEl>
                                          <p:spTgt spid="4"/>
                                        </p:tgtEl>
                                      </p:cBhvr>
                                    </p:cmd>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5" restart="whenNotActive" fill="hold" evtFilter="cancelBubble" nodeType="interactiveSeq">
                <p:stCondLst>
                  <p:cond evt="onClick" delay="0">
                    <p:tgtEl>
                      <p:spTgt spid="4"/>
                    </p:tgtEl>
                  </p:cond>
                </p:stCondLst>
                <p:endSync evt="end" delay="0">
                  <p:rtn val="all"/>
                </p:endSync>
                <p:childTnLst>
                  <p:par>
                    <p:cTn id="16" fill="hold">
                      <p:stCondLst>
                        <p:cond delay="0"/>
                      </p:stCondLst>
                      <p:childTnLst>
                        <p:par>
                          <p:cTn id="17" fill="hold">
                            <p:stCondLst>
                              <p:cond delay="0"/>
                            </p:stCondLst>
                            <p:childTnLst>
                              <p:par>
                                <p:cTn id="18" presetID="2" presetClass="mediacall" presetSubtype="0" fill="hold" nodeType="clickEffect">
                                  <p:stCondLst>
                                    <p:cond delay="0"/>
                                  </p:stCondLst>
                                  <p:childTnLst>
                                    <p:cmd type="call" cmd="togglePause">
                                      <p:cBhvr>
                                        <p:cTn id="19" dur="1" fill="hold"/>
                                        <p:tgtEl>
                                          <p:spTgt spid="4"/>
                                        </p:tgtEl>
                                      </p:cBhvr>
                                    </p:cmd>
                                  </p:childTnLst>
                                </p:cTn>
                              </p:par>
                            </p:childTnLst>
                          </p:cTn>
                        </p:par>
                      </p:childTnLst>
                    </p:cTn>
                  </p:par>
                </p:childTnLst>
              </p:cTn>
              <p:nextCondLst>
                <p:cond evt="onClick" delay="0">
                  <p:tgtEl>
                    <p:spTgt spid="4"/>
                  </p:tgtEl>
                </p:cond>
              </p:nextCondLst>
            </p:seq>
            <p:video>
              <p:cMediaNode vol="80000">
                <p:cTn id="20" repeatCount="indefinite" fill="hold" display="0">
                  <p:stCondLst>
                    <p:cond delay="indefinite"/>
                  </p:stCondLst>
                </p:cTn>
                <p:tgtEl>
                  <p:spTgt spid="4"/>
                </p:tgtEl>
              </p:cMediaNode>
            </p:video>
            <p:audio isNarration="1">
              <p:cMediaNode vol="80000" showWhenStopped="0">
                <p:cTn id="21" fill="hold" display="0">
                  <p:stCondLst>
                    <p:cond delay="indefinite"/>
                  </p:stCondLst>
                  <p:endCondLst>
                    <p:cond evt="onStopAudio" delay="0">
                      <p:tgtEl>
                        <p:sldTgt/>
                      </p:tgtEl>
                    </p:cond>
                  </p:endCondLst>
                </p:cTn>
                <p:tgtEl>
                  <p:spTgt spid="38"/>
                </p:tgtEl>
              </p:cMediaNode>
            </p:audio>
          </p:childTnLst>
        </p:cTn>
      </p:par>
    </p:tnLst>
    <p:bldLst>
      <p:bldP spid="30" grpId="0" animBg="1"/>
    </p:bldLst>
  </p:timing>
  <p:extLst>
    <p:ext uri="{E180D4A7-C9FB-4DFB-919C-405C955672EB}">
      <p14:showEvtLst xmlns:p14="http://schemas.microsoft.com/office/powerpoint/2010/main">
        <p14:playEvt time="18320" objId="4"/>
        <p14:stopEvt time="46952" objId="4"/>
      </p14:showEvtLst>
    </p:ext>
  </p:extLs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Rectangle 41">
            <a:extLst>
              <a:ext uri="{FF2B5EF4-FFF2-40B4-BE49-F238E27FC236}">
                <a16:creationId xmlns:a16="http://schemas.microsoft.com/office/drawing/2014/main" id="{61F7DC53-25AE-874E-5DB9-46C365A620A9}"/>
              </a:ext>
            </a:extLst>
          </p:cNvPr>
          <p:cNvSpPr/>
          <p:nvPr/>
        </p:nvSpPr>
        <p:spPr>
          <a:xfrm>
            <a:off x="1009020" y="1120446"/>
            <a:ext cx="6757307" cy="2209933"/>
          </a:xfrm>
          <a:prstGeom prst="rect">
            <a:avLst/>
          </a:prstGeom>
          <a:solidFill>
            <a:schemeClr val="bg2">
              <a:lumMod val="90000"/>
              <a:alpha val="23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3805601E-3662-6B64-EF0D-6E4B235E2F35}"/>
              </a:ext>
            </a:extLst>
          </p:cNvPr>
          <p:cNvSpPr/>
          <p:nvPr/>
        </p:nvSpPr>
        <p:spPr>
          <a:xfrm>
            <a:off x="1003300" y="3491630"/>
            <a:ext cx="6757307" cy="3206602"/>
          </a:xfrm>
          <a:prstGeom prst="rect">
            <a:avLst/>
          </a:prstGeom>
          <a:solidFill>
            <a:schemeClr val="bg2">
              <a:lumMod val="90000"/>
              <a:alpha val="23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31" name="TextBox 30">
                <a:extLst>
                  <a:ext uri="{FF2B5EF4-FFF2-40B4-BE49-F238E27FC236}">
                    <a16:creationId xmlns:a16="http://schemas.microsoft.com/office/drawing/2014/main" id="{4CD0DA0C-68D6-D1FB-3B50-D77A08E4FDF5}"/>
                  </a:ext>
                </a:extLst>
              </p:cNvPr>
              <p:cNvSpPr txBox="1"/>
              <p:nvPr/>
            </p:nvSpPr>
            <p:spPr>
              <a:xfrm>
                <a:off x="2624936" y="1993666"/>
                <a:ext cx="3264408" cy="1336713"/>
              </a:xfrm>
              <a:prstGeom prst="rect">
                <a:avLst/>
              </a:prstGeom>
              <a:noFill/>
            </p:spPr>
            <p:txBody>
              <a:bodyPr wrap="square" rtlCol="0">
                <a:spAutoFit/>
              </a:bodyPr>
              <a:lstStyle/>
              <a:p>
                <a:pPr>
                  <a:spcAft>
                    <a:spcPts val="100"/>
                  </a:spcAft>
                </a:pPr>
                <a14:m>
                  <m:oMathPara xmlns:m="http://schemas.openxmlformats.org/officeDocument/2006/math">
                    <m:oMathParaPr>
                      <m:jc m:val="centerGroup"/>
                    </m:oMathParaPr>
                    <m:oMath xmlns:m="http://schemas.openxmlformats.org/officeDocument/2006/math">
                      <m:f>
                        <m:fPr>
                          <m:ctrlP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fPr>
                        <m:num>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r>
                            <a:rPr kumimoji="0" lang="en-US" sz="2000" b="1"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𝑬</m:t>
                          </m:r>
                        </m:num>
                        <m:den>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𝑡</m:t>
                          </m:r>
                        </m:den>
                      </m:f>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f>
                        <m:fPr>
                          <m:ctrlP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fPr>
                        <m:num>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1</m:t>
                          </m:r>
                        </m:num>
                        <m:den>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𝜖</m:t>
                          </m:r>
                        </m:den>
                      </m:f>
                      <m:r>
                        <m:rPr>
                          <m:sty m:val="p"/>
                        </m:rPr>
                        <a:rPr kumimoji="0" lang="en-US" sz="20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r>
                        <a:rPr kumimoji="0" lang="en-US" sz="2000" b="1"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𝑯</m:t>
                      </m:r>
                    </m:oMath>
                  </m:oMathPara>
                </a14:m>
                <a:endParaRPr kumimoji="0" lang="en-US" sz="2000" b="0" i="0" u="none" strike="noStrike" kern="1200" cap="none" spc="0" normalizeH="0" baseline="0" noProof="0" dirty="0">
                  <a:ln>
                    <a:noFill/>
                  </a:ln>
                  <a:solidFill>
                    <a:srgbClr val="000000"/>
                  </a:solidFill>
                  <a:effectLst/>
                  <a:uLnTx/>
                  <a:uFillTx/>
                  <a:latin typeface="Cambria Math" panose="02040503050406030204" pitchFamily="18" charset="0"/>
                  <a:ea typeface="+mn-ea"/>
                  <a:cs typeface="+mn-cs"/>
                </a:endParaRPr>
              </a:p>
              <a:p>
                <a:pPr>
                  <a:spcAft>
                    <a:spcPts val="100"/>
                  </a:spcAft>
                </a:pPr>
                <a14:m>
                  <m:oMathPara xmlns:m="http://schemas.openxmlformats.org/officeDocument/2006/math">
                    <m:oMathParaPr>
                      <m:jc m:val="centerGroup"/>
                    </m:oMathParaPr>
                    <m:oMath xmlns:m="http://schemas.openxmlformats.org/officeDocument/2006/math">
                      <m:f>
                        <m:fPr>
                          <m:ctrlP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fPr>
                        <m:num>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r>
                            <a:rPr kumimoji="0" lang="en-US" sz="2000" b="1"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𝑯</m:t>
                          </m:r>
                        </m:num>
                        <m:den>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𝑡</m:t>
                          </m:r>
                        </m:den>
                      </m:f>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f>
                        <m:fPr>
                          <m:ctrlP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fPr>
                        <m:num>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1</m:t>
                          </m:r>
                        </m:num>
                        <m:den>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𝜇</m:t>
                          </m:r>
                        </m:den>
                      </m:f>
                      <m:r>
                        <m:rPr>
                          <m:sty m:val="p"/>
                        </m:rPr>
                        <a:rPr kumimoji="0" lang="en-US" sz="20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r>
                        <a:rPr kumimoji="0" lang="en-US" sz="20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r>
                        <a:rPr kumimoji="0" lang="en-US" sz="2000" b="1"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𝑬</m:t>
                      </m:r>
                    </m:oMath>
                  </m:oMathPara>
                </a14:m>
                <a:endParaRPr kumimoji="0" lang="en-US" sz="2000" b="0" i="0" u="none" strike="noStrike" kern="1200" cap="none" spc="0" normalizeH="0" baseline="0" noProof="0" dirty="0">
                  <a:ln>
                    <a:noFill/>
                  </a:ln>
                  <a:solidFill>
                    <a:srgbClr val="000000"/>
                  </a:solidFill>
                  <a:effectLst/>
                  <a:uLnTx/>
                  <a:uFillTx/>
                  <a:latin typeface="Cambria Math" panose="02040503050406030204" pitchFamily="18" charset="0"/>
                  <a:ea typeface="+mn-ea"/>
                  <a:cs typeface="+mn-cs"/>
                </a:endParaRPr>
              </a:p>
            </p:txBody>
          </p:sp>
        </mc:Choice>
        <mc:Fallback>
          <p:sp>
            <p:nvSpPr>
              <p:cNvPr id="31" name="TextBox 30">
                <a:extLst>
                  <a:ext uri="{FF2B5EF4-FFF2-40B4-BE49-F238E27FC236}">
                    <a16:creationId xmlns:a16="http://schemas.microsoft.com/office/drawing/2014/main" id="{4CD0DA0C-68D6-D1FB-3B50-D77A08E4FDF5}"/>
                  </a:ext>
                </a:extLst>
              </p:cNvPr>
              <p:cNvSpPr txBox="1">
                <a:spLocks noRot="1" noChangeAspect="1" noMove="1" noResize="1" noEditPoints="1" noAdjustHandles="1" noChangeArrowheads="1" noChangeShapeType="1" noTextEdit="1"/>
              </p:cNvSpPr>
              <p:nvPr/>
            </p:nvSpPr>
            <p:spPr>
              <a:xfrm>
                <a:off x="2624936" y="1993666"/>
                <a:ext cx="3264408" cy="1336713"/>
              </a:xfrm>
              <a:prstGeom prst="rect">
                <a:avLst/>
              </a:prstGeom>
              <a:blipFill>
                <a:blip r:embed="rId6"/>
                <a:stretch>
                  <a:fillRect b="-935"/>
                </a:stretch>
              </a:blipFill>
            </p:spPr>
            <p:txBody>
              <a:bodyPr/>
              <a:lstStyle/>
              <a:p>
                <a:r>
                  <a:rPr lang="en-US">
                    <a:noFill/>
                  </a:rPr>
                  <a:t> </a:t>
                </a:r>
              </a:p>
            </p:txBody>
          </p:sp>
        </mc:Fallback>
      </mc:AlternateContent>
      <p:sp>
        <p:nvSpPr>
          <p:cNvPr id="3" name="Rectangle 2">
            <a:extLst>
              <a:ext uri="{FF2B5EF4-FFF2-40B4-BE49-F238E27FC236}">
                <a16:creationId xmlns:a16="http://schemas.microsoft.com/office/drawing/2014/main" id="{2FD2303E-BC67-529F-260E-59263E8E533B}"/>
              </a:ext>
            </a:extLst>
          </p:cNvPr>
          <p:cNvSpPr/>
          <p:nvPr/>
        </p:nvSpPr>
        <p:spPr>
          <a:xfrm>
            <a:off x="1482176" y="74794"/>
            <a:ext cx="9206606" cy="912903"/>
          </a:xfrm>
          <a:prstGeom prst="rect">
            <a:avLst/>
          </a:prstGeom>
          <a:solidFill>
            <a:schemeClr val="tx2">
              <a:lumMod val="10000"/>
              <a:lumOff val="90000"/>
            </a:schemeClr>
          </a:solidFill>
          <a:ln>
            <a:solidFill>
              <a:schemeClr val="tx2">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1D Finite Difference Time </a:t>
            </a:r>
            <a:r>
              <a:rPr lang="en-US" sz="2400" dirty="0" err="1">
                <a:solidFill>
                  <a:schemeClr val="tx1"/>
                </a:solidFill>
              </a:rPr>
              <a:t>Domatin</a:t>
            </a:r>
            <a:r>
              <a:rPr lang="en-US" sz="2400" dirty="0">
                <a:solidFill>
                  <a:schemeClr val="tx1"/>
                </a:solidFill>
              </a:rPr>
              <a:t> (FDTD) Method</a:t>
            </a:r>
          </a:p>
        </p:txBody>
      </p:sp>
      <p:sp>
        <p:nvSpPr>
          <p:cNvPr id="8" name="Rectangle 7">
            <a:extLst>
              <a:ext uri="{FF2B5EF4-FFF2-40B4-BE49-F238E27FC236}">
                <a16:creationId xmlns:a16="http://schemas.microsoft.com/office/drawing/2014/main" id="{B1AB0A4F-36FE-F8B2-2E14-E544317E8679}"/>
              </a:ext>
            </a:extLst>
          </p:cNvPr>
          <p:cNvSpPr/>
          <p:nvPr/>
        </p:nvSpPr>
        <p:spPr>
          <a:xfrm>
            <a:off x="2792651" y="1260510"/>
            <a:ext cx="2928979" cy="624594"/>
          </a:xfrm>
          <a:prstGeom prst="rect">
            <a:avLst/>
          </a:prstGeom>
          <a:solidFill>
            <a:schemeClr val="tx2">
              <a:lumMod val="10000"/>
              <a:lumOff val="90000"/>
            </a:schemeClr>
          </a:solidFill>
          <a:ln>
            <a:solidFill>
              <a:schemeClr val="tx2">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Maxwell’s Equations</a:t>
            </a:r>
          </a:p>
        </p:txBody>
      </p:sp>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B5E6893B-8423-D1B8-C888-6DE529DB947D}"/>
                  </a:ext>
                </a:extLst>
              </p:cNvPr>
              <p:cNvSpPr txBox="1"/>
              <p:nvPr/>
            </p:nvSpPr>
            <p:spPr>
              <a:xfrm>
                <a:off x="1333839" y="4476028"/>
                <a:ext cx="5548827" cy="87492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000" i="1" smtClean="0">
                              <a:latin typeface="Cambria Math" panose="02040503050406030204" pitchFamily="18" charset="0"/>
                            </a:rPr>
                          </m:ctrlPr>
                        </m:fPr>
                        <m:num>
                          <m:sSubSup>
                            <m:sSubSupPr>
                              <m:ctrlPr>
                                <a:rPr lang="en-US" sz="2000" b="0" i="1" smtClean="0">
                                  <a:latin typeface="Cambria Math" panose="02040503050406030204" pitchFamily="18" charset="0"/>
                                </a:rPr>
                              </m:ctrlPr>
                            </m:sSubSupPr>
                            <m:e>
                              <m:r>
                                <a:rPr lang="en-US" sz="2000" b="0" i="1" smtClean="0">
                                  <a:latin typeface="Cambria Math" panose="02040503050406030204" pitchFamily="18" charset="0"/>
                                </a:rPr>
                                <m:t>𝐸</m:t>
                              </m:r>
                            </m:e>
                            <m:sub>
                              <m:r>
                                <a:rPr lang="en-US" sz="2000" b="0" i="1" smtClean="0">
                                  <a:latin typeface="Cambria Math" panose="02040503050406030204" pitchFamily="18" charset="0"/>
                                </a:rPr>
                                <m:t>𝑥</m:t>
                              </m:r>
                            </m:sub>
                            <m:sup>
                              <m:r>
                                <a:rPr lang="en-US" sz="2000" b="0" i="1" smtClean="0">
                                  <a:latin typeface="Cambria Math" panose="02040503050406030204" pitchFamily="18" charset="0"/>
                                </a:rPr>
                                <m:t>𝑛</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sup>
                          </m:sSubSup>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𝑘</m:t>
                              </m:r>
                            </m:e>
                          </m:d>
                          <m:r>
                            <a:rPr lang="en-US" sz="2000" b="0" i="1" smtClean="0">
                              <a:latin typeface="Cambria Math" panose="02040503050406030204" pitchFamily="18" charset="0"/>
                            </a:rPr>
                            <m:t>−</m:t>
                          </m:r>
                          <m:sSubSup>
                            <m:sSubSupPr>
                              <m:ctrlPr>
                                <a:rPr lang="en-US" sz="2000" b="0" i="1" smtClean="0">
                                  <a:latin typeface="Cambria Math" panose="02040503050406030204" pitchFamily="18" charset="0"/>
                                </a:rPr>
                              </m:ctrlPr>
                            </m:sSubSupPr>
                            <m:e>
                              <m:r>
                                <a:rPr lang="en-US" sz="2000" b="0" i="1" smtClean="0">
                                  <a:latin typeface="Cambria Math" panose="02040503050406030204" pitchFamily="18" charset="0"/>
                                </a:rPr>
                                <m:t>𝐸</m:t>
                              </m:r>
                            </m:e>
                            <m:sub>
                              <m:r>
                                <a:rPr lang="en-US" sz="2000" b="0" i="1" smtClean="0">
                                  <a:latin typeface="Cambria Math" panose="02040503050406030204" pitchFamily="18" charset="0"/>
                                </a:rPr>
                                <m:t>𝑥</m:t>
                              </m:r>
                            </m:sub>
                            <m:sup>
                              <m:r>
                                <a:rPr lang="en-US" sz="2000" b="0" i="1" smtClean="0">
                                  <a:latin typeface="Cambria Math" panose="02040503050406030204" pitchFamily="18" charset="0"/>
                                </a:rPr>
                                <m:t>𝑛</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sup>
                          </m:sSubSup>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𝑘</m:t>
                              </m:r>
                            </m:e>
                          </m:d>
                        </m:num>
                        <m:den>
                          <m:r>
                            <m:rPr>
                              <m:sty m:val="p"/>
                            </m:rPr>
                            <a:rPr lang="en-US" sz="2000" b="0" i="0" smtClean="0">
                              <a:latin typeface="Cambria Math" panose="02040503050406030204" pitchFamily="18" charset="0"/>
                            </a:rPr>
                            <m:t>Δ</m:t>
                          </m:r>
                          <m:r>
                            <a:rPr lang="en-US" sz="2000" b="0" i="1" smtClean="0">
                              <a:latin typeface="Cambria Math" panose="02040503050406030204" pitchFamily="18" charset="0"/>
                            </a:rPr>
                            <m:t>𝑡</m:t>
                          </m:r>
                        </m:den>
                      </m:f>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𝜖</m:t>
                              </m:r>
                            </m:e>
                            <m:sub>
                              <m:r>
                                <a:rPr lang="en-US" sz="2000" b="0" i="1" smtClean="0">
                                  <a:latin typeface="Cambria Math" panose="02040503050406030204" pitchFamily="18" charset="0"/>
                                </a:rPr>
                                <m:t>0</m:t>
                              </m:r>
                            </m:sub>
                          </m:sSub>
                        </m:den>
                      </m:f>
                      <m:f>
                        <m:fPr>
                          <m:ctrlPr>
                            <a:rPr lang="en-US" sz="2000" b="0" i="1" smtClean="0">
                              <a:latin typeface="Cambria Math" panose="02040503050406030204" pitchFamily="18" charset="0"/>
                            </a:rPr>
                          </m:ctrlPr>
                        </m:fPr>
                        <m:num>
                          <m:sSubSup>
                            <m:sSubSupPr>
                              <m:ctrlPr>
                                <a:rPr lang="en-US" sz="2000" b="0" i="1" smtClean="0">
                                  <a:latin typeface="Cambria Math" panose="02040503050406030204" pitchFamily="18" charset="0"/>
                                </a:rPr>
                              </m:ctrlPr>
                            </m:sSubSupPr>
                            <m:e>
                              <m:r>
                                <a:rPr lang="en-US" sz="2000" b="0" i="1" smtClean="0">
                                  <a:latin typeface="Cambria Math" panose="02040503050406030204" pitchFamily="18" charset="0"/>
                                </a:rPr>
                                <m:t>𝐻</m:t>
                              </m:r>
                            </m:e>
                            <m:sub>
                              <m:r>
                                <a:rPr lang="en-US" sz="2000" b="0" i="1" smtClean="0">
                                  <a:latin typeface="Cambria Math" panose="02040503050406030204" pitchFamily="18" charset="0"/>
                                </a:rPr>
                                <m:t>𝑦</m:t>
                              </m:r>
                            </m:sub>
                            <m:sup>
                              <m:r>
                                <a:rPr lang="en-US" sz="2000" b="0" i="1" smtClean="0">
                                  <a:latin typeface="Cambria Math" panose="02040503050406030204" pitchFamily="18" charset="0"/>
                                </a:rPr>
                                <m:t>𝑛</m:t>
                              </m:r>
                            </m:sup>
                          </m:sSubSup>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𝑘</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e>
                          </m:d>
                          <m:r>
                            <a:rPr lang="en-US" sz="2000" b="0" i="1" smtClean="0">
                              <a:latin typeface="Cambria Math" panose="02040503050406030204" pitchFamily="18" charset="0"/>
                            </a:rPr>
                            <m:t>−</m:t>
                          </m:r>
                          <m:sSubSup>
                            <m:sSubSupPr>
                              <m:ctrlPr>
                                <a:rPr lang="en-US" sz="2000" b="0" i="1" smtClean="0">
                                  <a:latin typeface="Cambria Math" panose="02040503050406030204" pitchFamily="18" charset="0"/>
                                </a:rPr>
                              </m:ctrlPr>
                            </m:sSubSupPr>
                            <m:e>
                              <m:r>
                                <a:rPr lang="en-US" sz="2000" b="0" i="1" smtClean="0">
                                  <a:latin typeface="Cambria Math" panose="02040503050406030204" pitchFamily="18" charset="0"/>
                                </a:rPr>
                                <m:t>𝐻</m:t>
                              </m:r>
                            </m:e>
                            <m:sub>
                              <m:r>
                                <a:rPr lang="en-US" sz="2000" b="0" i="1" smtClean="0">
                                  <a:latin typeface="Cambria Math" panose="02040503050406030204" pitchFamily="18" charset="0"/>
                                </a:rPr>
                                <m:t>𝑦</m:t>
                              </m:r>
                            </m:sub>
                            <m:sup>
                              <m:r>
                                <a:rPr lang="en-US" sz="2000" b="0" i="1" smtClean="0">
                                  <a:latin typeface="Cambria Math" panose="02040503050406030204" pitchFamily="18" charset="0"/>
                                </a:rPr>
                                <m:t>𝑛</m:t>
                              </m:r>
                            </m:sup>
                          </m:sSubSup>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𝑘</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e>
                          </m:d>
                        </m:num>
                        <m:den>
                          <m:r>
                            <m:rPr>
                              <m:sty m:val="p"/>
                            </m:rPr>
                            <a:rPr lang="en-US" sz="2000" b="0" i="0" smtClean="0">
                              <a:latin typeface="Cambria Math" panose="02040503050406030204" pitchFamily="18" charset="0"/>
                            </a:rPr>
                            <m:t>Δ</m:t>
                          </m:r>
                          <m:r>
                            <a:rPr lang="en-US" sz="2000" b="0" i="1" smtClean="0">
                              <a:latin typeface="Cambria Math" panose="02040503050406030204" pitchFamily="18" charset="0"/>
                            </a:rPr>
                            <m:t>𝑥</m:t>
                          </m:r>
                        </m:den>
                      </m:f>
                    </m:oMath>
                  </m:oMathPara>
                </a14:m>
                <a:endParaRPr lang="en-US" sz="2000" dirty="0"/>
              </a:p>
            </p:txBody>
          </p:sp>
        </mc:Choice>
        <mc:Fallback>
          <p:sp>
            <p:nvSpPr>
              <p:cNvPr id="15" name="TextBox 14">
                <a:extLst>
                  <a:ext uri="{FF2B5EF4-FFF2-40B4-BE49-F238E27FC236}">
                    <a16:creationId xmlns:a16="http://schemas.microsoft.com/office/drawing/2014/main" id="{B5E6893B-8423-D1B8-C888-6DE529DB947D}"/>
                  </a:ext>
                </a:extLst>
              </p:cNvPr>
              <p:cNvSpPr txBox="1">
                <a:spLocks noRot="1" noChangeAspect="1" noMove="1" noResize="1" noEditPoints="1" noAdjustHandles="1" noChangeArrowheads="1" noChangeShapeType="1" noTextEdit="1"/>
              </p:cNvSpPr>
              <p:nvPr/>
            </p:nvSpPr>
            <p:spPr>
              <a:xfrm>
                <a:off x="1333839" y="4476028"/>
                <a:ext cx="5548827" cy="874920"/>
              </a:xfrm>
              <a:prstGeom prst="rect">
                <a:avLst/>
              </a:prstGeom>
              <a:blipFill>
                <a:blip r:embed="rId7"/>
                <a:stretch>
                  <a:fillRect l="-686" b="-714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6" name="TextBox 35">
                <a:extLst>
                  <a:ext uri="{FF2B5EF4-FFF2-40B4-BE49-F238E27FC236}">
                    <a16:creationId xmlns:a16="http://schemas.microsoft.com/office/drawing/2014/main" id="{C9FDA5C8-3105-716C-6A53-50D50898BB47}"/>
                  </a:ext>
                </a:extLst>
              </p:cNvPr>
              <p:cNvSpPr txBox="1"/>
              <p:nvPr/>
            </p:nvSpPr>
            <p:spPr>
              <a:xfrm>
                <a:off x="1333838" y="5537002"/>
                <a:ext cx="6265561" cy="87492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000" i="1" smtClean="0">
                              <a:latin typeface="Cambria Math" panose="02040503050406030204" pitchFamily="18" charset="0"/>
                            </a:rPr>
                          </m:ctrlPr>
                        </m:fPr>
                        <m:num>
                          <m:sSubSup>
                            <m:sSubSupPr>
                              <m:ctrlPr>
                                <a:rPr lang="en-US" sz="2000" b="0" i="1" smtClean="0">
                                  <a:latin typeface="Cambria Math" panose="02040503050406030204" pitchFamily="18" charset="0"/>
                                </a:rPr>
                              </m:ctrlPr>
                            </m:sSubSupPr>
                            <m:e>
                              <m:r>
                                <a:rPr lang="en-US" sz="2000" b="0" i="1" smtClean="0">
                                  <a:latin typeface="Cambria Math" panose="02040503050406030204" pitchFamily="18" charset="0"/>
                                </a:rPr>
                                <m:t>𝐻</m:t>
                              </m:r>
                            </m:e>
                            <m:sub>
                              <m:r>
                                <a:rPr lang="en-US" sz="2000" b="0" i="1" smtClean="0">
                                  <a:latin typeface="Cambria Math" panose="02040503050406030204" pitchFamily="18" charset="0"/>
                                </a:rPr>
                                <m:t>𝑦</m:t>
                              </m:r>
                            </m:sub>
                            <m:sup>
                              <m:r>
                                <a:rPr lang="en-US" sz="2000" b="0" i="1" smtClean="0">
                                  <a:latin typeface="Cambria Math" panose="02040503050406030204" pitchFamily="18" charset="0"/>
                                </a:rPr>
                                <m:t>𝑛</m:t>
                              </m:r>
                              <m:r>
                                <a:rPr lang="en-US" sz="2000" b="0" i="1" smtClean="0">
                                  <a:latin typeface="Cambria Math" panose="02040503050406030204" pitchFamily="18" charset="0"/>
                                </a:rPr>
                                <m:t>+1</m:t>
                              </m:r>
                            </m:sup>
                          </m:sSubSup>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𝑘</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e>
                          </m:d>
                          <m:r>
                            <a:rPr lang="en-US" sz="2000" b="0" i="1" smtClean="0">
                              <a:latin typeface="Cambria Math" panose="02040503050406030204" pitchFamily="18" charset="0"/>
                            </a:rPr>
                            <m:t>−</m:t>
                          </m:r>
                          <m:sSubSup>
                            <m:sSubSupPr>
                              <m:ctrlPr>
                                <a:rPr lang="en-US" sz="2000" b="0" i="1" smtClean="0">
                                  <a:latin typeface="Cambria Math" panose="02040503050406030204" pitchFamily="18" charset="0"/>
                                </a:rPr>
                              </m:ctrlPr>
                            </m:sSubSupPr>
                            <m:e>
                              <m:r>
                                <a:rPr lang="en-US" sz="2000" b="0" i="1" smtClean="0">
                                  <a:latin typeface="Cambria Math" panose="02040503050406030204" pitchFamily="18" charset="0"/>
                                </a:rPr>
                                <m:t>𝐻</m:t>
                              </m:r>
                            </m:e>
                            <m:sub>
                              <m:r>
                                <a:rPr lang="en-US" sz="2000" b="0" i="1" smtClean="0">
                                  <a:latin typeface="Cambria Math" panose="02040503050406030204" pitchFamily="18" charset="0"/>
                                </a:rPr>
                                <m:t>𝑦</m:t>
                              </m:r>
                            </m:sub>
                            <m:sup>
                              <m:r>
                                <a:rPr lang="en-US" sz="2000" b="0" i="1" smtClean="0">
                                  <a:latin typeface="Cambria Math" panose="02040503050406030204" pitchFamily="18" charset="0"/>
                                </a:rPr>
                                <m:t>𝑛</m:t>
                              </m:r>
                            </m:sup>
                          </m:sSubSup>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𝑘</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e>
                          </m:d>
                        </m:num>
                        <m:den>
                          <m:r>
                            <m:rPr>
                              <m:sty m:val="p"/>
                            </m:rPr>
                            <a:rPr lang="en-US" sz="2000" b="0" i="0" smtClean="0">
                              <a:latin typeface="Cambria Math" panose="02040503050406030204" pitchFamily="18" charset="0"/>
                            </a:rPr>
                            <m:t>Δ</m:t>
                          </m:r>
                          <m:r>
                            <a:rPr lang="en-US" sz="2000" b="0" i="1" smtClean="0">
                              <a:latin typeface="Cambria Math" panose="02040503050406030204" pitchFamily="18" charset="0"/>
                            </a:rPr>
                            <m:t>𝑡</m:t>
                          </m:r>
                        </m:den>
                      </m:f>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𝜇</m:t>
                              </m:r>
                            </m:e>
                            <m:sub>
                              <m:r>
                                <a:rPr lang="en-US" sz="2000" b="0" i="1" smtClean="0">
                                  <a:latin typeface="Cambria Math" panose="02040503050406030204" pitchFamily="18" charset="0"/>
                                </a:rPr>
                                <m:t>0</m:t>
                              </m:r>
                            </m:sub>
                          </m:sSub>
                        </m:den>
                      </m:f>
                      <m:f>
                        <m:fPr>
                          <m:ctrlPr>
                            <a:rPr lang="en-US" sz="2000" b="0" i="1" smtClean="0">
                              <a:latin typeface="Cambria Math" panose="02040503050406030204" pitchFamily="18" charset="0"/>
                            </a:rPr>
                          </m:ctrlPr>
                        </m:fPr>
                        <m:num>
                          <m:sSubSup>
                            <m:sSubSupPr>
                              <m:ctrlPr>
                                <a:rPr lang="en-US" sz="2000" b="0" i="1" smtClean="0">
                                  <a:latin typeface="Cambria Math" panose="02040503050406030204" pitchFamily="18" charset="0"/>
                                </a:rPr>
                              </m:ctrlPr>
                            </m:sSubSupPr>
                            <m:e>
                              <m:r>
                                <a:rPr lang="en-US" sz="2000" b="0" i="1" smtClean="0">
                                  <a:latin typeface="Cambria Math" panose="02040503050406030204" pitchFamily="18" charset="0"/>
                                </a:rPr>
                                <m:t>𝐸</m:t>
                              </m:r>
                            </m:e>
                            <m:sub>
                              <m:r>
                                <a:rPr lang="en-US" sz="2000" b="0" i="1" smtClean="0">
                                  <a:latin typeface="Cambria Math" panose="02040503050406030204" pitchFamily="18" charset="0"/>
                                </a:rPr>
                                <m:t>𝑥</m:t>
                              </m:r>
                            </m:sub>
                            <m:sup>
                              <m:r>
                                <a:rPr lang="en-US" sz="2000" b="0" i="1" smtClean="0">
                                  <a:latin typeface="Cambria Math" panose="02040503050406030204" pitchFamily="18" charset="0"/>
                                </a:rPr>
                                <m:t>𝑛</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sup>
                          </m:sSubSup>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𝑘</m:t>
                              </m:r>
                              <m:r>
                                <a:rPr lang="en-US" sz="2000" b="0" i="1" smtClean="0">
                                  <a:latin typeface="Cambria Math" panose="02040503050406030204" pitchFamily="18" charset="0"/>
                                </a:rPr>
                                <m:t>+1</m:t>
                              </m:r>
                            </m:e>
                          </m:d>
                          <m:r>
                            <a:rPr lang="en-US" sz="2000" b="0" i="1" smtClean="0">
                              <a:latin typeface="Cambria Math" panose="02040503050406030204" pitchFamily="18" charset="0"/>
                            </a:rPr>
                            <m:t>−</m:t>
                          </m:r>
                          <m:sSubSup>
                            <m:sSubSupPr>
                              <m:ctrlPr>
                                <a:rPr lang="en-US" sz="2000" b="0" i="1" smtClean="0">
                                  <a:latin typeface="Cambria Math" panose="02040503050406030204" pitchFamily="18" charset="0"/>
                                </a:rPr>
                              </m:ctrlPr>
                            </m:sSubSupPr>
                            <m:e>
                              <m:r>
                                <a:rPr lang="en-US" sz="2000" b="0" i="1" smtClean="0">
                                  <a:latin typeface="Cambria Math" panose="02040503050406030204" pitchFamily="18" charset="0"/>
                                </a:rPr>
                                <m:t>𝐸</m:t>
                              </m:r>
                            </m:e>
                            <m:sub>
                              <m:r>
                                <a:rPr lang="en-US" sz="2000" b="0" i="1" smtClean="0">
                                  <a:latin typeface="Cambria Math" panose="02040503050406030204" pitchFamily="18" charset="0"/>
                                </a:rPr>
                                <m:t>𝑥</m:t>
                              </m:r>
                            </m:sub>
                            <m:sup>
                              <m:r>
                                <a:rPr lang="en-US" sz="2000" b="0" i="1" smtClean="0">
                                  <a:latin typeface="Cambria Math" panose="02040503050406030204" pitchFamily="18" charset="0"/>
                                </a:rPr>
                                <m:t>𝑛</m:t>
                              </m:r>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sup>
                          </m:sSubSup>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𝑘</m:t>
                              </m:r>
                            </m:e>
                          </m:d>
                        </m:num>
                        <m:den>
                          <m:r>
                            <m:rPr>
                              <m:sty m:val="p"/>
                            </m:rPr>
                            <a:rPr lang="en-US" sz="2000" b="0" i="0" smtClean="0">
                              <a:latin typeface="Cambria Math" panose="02040503050406030204" pitchFamily="18" charset="0"/>
                            </a:rPr>
                            <m:t>Δ</m:t>
                          </m:r>
                          <m:r>
                            <a:rPr lang="en-US" sz="2000" b="0" i="1" smtClean="0">
                              <a:latin typeface="Cambria Math" panose="02040503050406030204" pitchFamily="18" charset="0"/>
                            </a:rPr>
                            <m:t>𝑥</m:t>
                          </m:r>
                        </m:den>
                      </m:f>
                    </m:oMath>
                  </m:oMathPara>
                </a14:m>
                <a:endParaRPr lang="en-US" sz="2000" dirty="0"/>
              </a:p>
            </p:txBody>
          </p:sp>
        </mc:Choice>
        <mc:Fallback>
          <p:sp>
            <p:nvSpPr>
              <p:cNvPr id="36" name="TextBox 35">
                <a:extLst>
                  <a:ext uri="{FF2B5EF4-FFF2-40B4-BE49-F238E27FC236}">
                    <a16:creationId xmlns:a16="http://schemas.microsoft.com/office/drawing/2014/main" id="{C9FDA5C8-3105-716C-6A53-50D50898BB47}"/>
                  </a:ext>
                </a:extLst>
              </p:cNvPr>
              <p:cNvSpPr txBox="1">
                <a:spLocks noRot="1" noChangeAspect="1" noMove="1" noResize="1" noEditPoints="1" noAdjustHandles="1" noChangeArrowheads="1" noChangeShapeType="1" noTextEdit="1"/>
              </p:cNvSpPr>
              <p:nvPr/>
            </p:nvSpPr>
            <p:spPr>
              <a:xfrm>
                <a:off x="1333838" y="5537002"/>
                <a:ext cx="6265561" cy="874920"/>
              </a:xfrm>
              <a:prstGeom prst="rect">
                <a:avLst/>
              </a:prstGeom>
              <a:blipFill>
                <a:blip r:embed="rId8"/>
                <a:stretch>
                  <a:fillRect l="-607" b="-10000"/>
                </a:stretch>
              </a:blipFill>
            </p:spPr>
            <p:txBody>
              <a:bodyPr/>
              <a:lstStyle/>
              <a:p>
                <a:r>
                  <a:rPr lang="en-US">
                    <a:noFill/>
                  </a:rPr>
                  <a:t> </a:t>
                </a:r>
              </a:p>
            </p:txBody>
          </p:sp>
        </mc:Fallback>
      </mc:AlternateContent>
      <p:sp>
        <p:nvSpPr>
          <p:cNvPr id="37" name="Rectangle 36">
            <a:extLst>
              <a:ext uri="{FF2B5EF4-FFF2-40B4-BE49-F238E27FC236}">
                <a16:creationId xmlns:a16="http://schemas.microsoft.com/office/drawing/2014/main" id="{F78DD640-EE4B-5A02-2B98-4EC0CA7D456C}"/>
              </a:ext>
            </a:extLst>
          </p:cNvPr>
          <p:cNvSpPr/>
          <p:nvPr/>
        </p:nvSpPr>
        <p:spPr>
          <a:xfrm>
            <a:off x="1919130" y="3718685"/>
            <a:ext cx="4668144" cy="624594"/>
          </a:xfrm>
          <a:prstGeom prst="rect">
            <a:avLst/>
          </a:prstGeom>
          <a:solidFill>
            <a:schemeClr val="tx2">
              <a:lumMod val="10000"/>
              <a:lumOff val="90000"/>
            </a:schemeClr>
          </a:solidFill>
          <a:ln>
            <a:solidFill>
              <a:schemeClr val="tx2">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Central Difference Approximation</a:t>
            </a:r>
          </a:p>
        </p:txBody>
      </p:sp>
      <p:cxnSp>
        <p:nvCxnSpPr>
          <p:cNvPr id="40" name="Straight Arrow Connector 39">
            <a:extLst>
              <a:ext uri="{FF2B5EF4-FFF2-40B4-BE49-F238E27FC236}">
                <a16:creationId xmlns:a16="http://schemas.microsoft.com/office/drawing/2014/main" id="{0313F335-203E-4DF4-AFC6-7956DDDF7178}"/>
              </a:ext>
            </a:extLst>
          </p:cNvPr>
          <p:cNvCxnSpPr>
            <a:cxnSpLocks/>
            <a:stCxn id="31" idx="2"/>
            <a:endCxn id="37" idx="0"/>
          </p:cNvCxnSpPr>
          <p:nvPr/>
        </p:nvCxnSpPr>
        <p:spPr>
          <a:xfrm flipH="1">
            <a:off x="4253202" y="3330379"/>
            <a:ext cx="3938" cy="38830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 name="Slide Number Placeholder 1">
            <a:extLst>
              <a:ext uri="{FF2B5EF4-FFF2-40B4-BE49-F238E27FC236}">
                <a16:creationId xmlns:a16="http://schemas.microsoft.com/office/drawing/2014/main" id="{03B0F686-898C-3A01-5103-856CC0E46F79}"/>
              </a:ext>
            </a:extLst>
          </p:cNvPr>
          <p:cNvSpPr>
            <a:spLocks noGrp="1"/>
          </p:cNvSpPr>
          <p:nvPr>
            <p:ph type="sldNum" sz="quarter" idx="4"/>
          </p:nvPr>
        </p:nvSpPr>
        <p:spPr>
          <a:xfrm>
            <a:off x="9317182" y="6270477"/>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bg1"/>
                </a:solidFill>
                <a:latin typeface="Times"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483D161-6832-4836-BB21-4769AFB6704F}" type="slidenum">
              <a:rPr lang="en-US" smtClean="0">
                <a:solidFill>
                  <a:schemeClr val="tx1"/>
                </a:solidFill>
              </a:rPr>
              <a:pPr/>
              <a:t>3</a:t>
            </a:fld>
            <a:endParaRPr lang="en-US" dirty="0">
              <a:solidFill>
                <a:schemeClr val="tx1"/>
              </a:solidFill>
            </a:endParaRPr>
          </a:p>
        </p:txBody>
      </p:sp>
      <p:cxnSp>
        <p:nvCxnSpPr>
          <p:cNvPr id="71" name="Straight Arrow Connector 70">
            <a:extLst>
              <a:ext uri="{FF2B5EF4-FFF2-40B4-BE49-F238E27FC236}">
                <a16:creationId xmlns:a16="http://schemas.microsoft.com/office/drawing/2014/main" id="{CDBCAF1B-496C-4013-8D76-E0E795D8806A}"/>
              </a:ext>
            </a:extLst>
          </p:cNvPr>
          <p:cNvCxnSpPr>
            <a:cxnSpLocks/>
          </p:cNvCxnSpPr>
          <p:nvPr/>
        </p:nvCxnSpPr>
        <p:spPr>
          <a:xfrm>
            <a:off x="8345129" y="3416765"/>
            <a:ext cx="3421324" cy="500254"/>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cxnSp>
        <p:nvCxnSpPr>
          <p:cNvPr id="72" name="Straight Arrow Connector 71">
            <a:extLst>
              <a:ext uri="{FF2B5EF4-FFF2-40B4-BE49-F238E27FC236}">
                <a16:creationId xmlns:a16="http://schemas.microsoft.com/office/drawing/2014/main" id="{ADC95ACA-0F3E-7439-C2AE-5E08EF6ED2CB}"/>
              </a:ext>
            </a:extLst>
          </p:cNvPr>
          <p:cNvCxnSpPr>
            <a:cxnSpLocks/>
          </p:cNvCxnSpPr>
          <p:nvPr/>
        </p:nvCxnSpPr>
        <p:spPr>
          <a:xfrm flipV="1">
            <a:off x="8355202" y="2909971"/>
            <a:ext cx="0" cy="507621"/>
          </a:xfrm>
          <a:prstGeom prst="straightConnector1">
            <a:avLst/>
          </a:prstGeom>
          <a:ln w="57150">
            <a:solidFill>
              <a:srgbClr val="0000FF"/>
            </a:solidFill>
            <a:tailEnd type="triangle"/>
          </a:ln>
        </p:spPr>
        <p:style>
          <a:lnRef idx="1">
            <a:schemeClr val="dk1"/>
          </a:lnRef>
          <a:fillRef idx="0">
            <a:schemeClr val="dk1"/>
          </a:fillRef>
          <a:effectRef idx="0">
            <a:schemeClr val="dk1"/>
          </a:effectRef>
          <a:fontRef idx="minor">
            <a:schemeClr val="tx1"/>
          </a:fontRef>
        </p:style>
      </p:cxnSp>
      <p:cxnSp>
        <p:nvCxnSpPr>
          <p:cNvPr id="73" name="Straight Arrow Connector 72">
            <a:extLst>
              <a:ext uri="{FF2B5EF4-FFF2-40B4-BE49-F238E27FC236}">
                <a16:creationId xmlns:a16="http://schemas.microsoft.com/office/drawing/2014/main" id="{21C4F453-A03C-0834-5DCD-0AC9E792C16E}"/>
              </a:ext>
            </a:extLst>
          </p:cNvPr>
          <p:cNvCxnSpPr>
            <a:cxnSpLocks/>
          </p:cNvCxnSpPr>
          <p:nvPr/>
        </p:nvCxnSpPr>
        <p:spPr>
          <a:xfrm flipH="1">
            <a:off x="9475422" y="3660439"/>
            <a:ext cx="540882" cy="172754"/>
          </a:xfrm>
          <a:prstGeom prst="straightConnector1">
            <a:avLst/>
          </a:prstGeom>
          <a:ln w="57150">
            <a:solidFill>
              <a:srgbClr val="FF0000"/>
            </a:solidFill>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mc:Choice xmlns:a14="http://schemas.microsoft.com/office/drawing/2010/main" Requires="a14">
          <p:sp>
            <p:nvSpPr>
              <p:cNvPr id="74" name="TextBox 73">
                <a:extLst>
                  <a:ext uri="{FF2B5EF4-FFF2-40B4-BE49-F238E27FC236}">
                    <a16:creationId xmlns:a16="http://schemas.microsoft.com/office/drawing/2014/main" id="{5271140D-C6A6-8C0A-067C-231685AE0CE7}"/>
                  </a:ext>
                </a:extLst>
              </p:cNvPr>
              <p:cNvSpPr txBox="1"/>
              <p:nvPr/>
            </p:nvSpPr>
            <p:spPr>
              <a:xfrm>
                <a:off x="7950034" y="3197871"/>
                <a:ext cx="395095" cy="2761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solidFill>
                                <a:srgbClr val="0000FF"/>
                              </a:solidFill>
                              <a:latin typeface="Cambria Math" panose="02040503050406030204" pitchFamily="18" charset="0"/>
                            </a:rPr>
                          </m:ctrlPr>
                        </m:sSubPr>
                        <m:e>
                          <m:r>
                            <a:rPr lang="en-US" sz="2400" b="0" i="1" smtClean="0">
                              <a:solidFill>
                                <a:srgbClr val="0000FF"/>
                              </a:solidFill>
                              <a:latin typeface="Cambria Math" panose="02040503050406030204" pitchFamily="18" charset="0"/>
                            </a:rPr>
                            <m:t>𝐸</m:t>
                          </m:r>
                        </m:e>
                        <m:sub>
                          <m:r>
                            <a:rPr lang="en-US" sz="2400" b="0" i="1" smtClean="0">
                              <a:solidFill>
                                <a:srgbClr val="0000FF"/>
                              </a:solidFill>
                              <a:latin typeface="Cambria Math" panose="02040503050406030204" pitchFamily="18" charset="0"/>
                            </a:rPr>
                            <m:t>𝑥</m:t>
                          </m:r>
                        </m:sub>
                      </m:sSub>
                    </m:oMath>
                  </m:oMathPara>
                </a14:m>
                <a:endParaRPr lang="en-US" sz="2400" dirty="0"/>
              </a:p>
            </p:txBody>
          </p:sp>
        </mc:Choice>
        <mc:Fallback>
          <p:sp>
            <p:nvSpPr>
              <p:cNvPr id="74" name="TextBox 73">
                <a:extLst>
                  <a:ext uri="{FF2B5EF4-FFF2-40B4-BE49-F238E27FC236}">
                    <a16:creationId xmlns:a16="http://schemas.microsoft.com/office/drawing/2014/main" id="{5271140D-C6A6-8C0A-067C-231685AE0CE7}"/>
                  </a:ext>
                </a:extLst>
              </p:cNvPr>
              <p:cNvSpPr txBox="1">
                <a:spLocks noRot="1" noChangeAspect="1" noMove="1" noResize="1" noEditPoints="1" noAdjustHandles="1" noChangeArrowheads="1" noChangeShapeType="1" noTextEdit="1"/>
              </p:cNvSpPr>
              <p:nvPr/>
            </p:nvSpPr>
            <p:spPr>
              <a:xfrm>
                <a:off x="7950034" y="3197871"/>
                <a:ext cx="395095" cy="276150"/>
              </a:xfrm>
              <a:prstGeom prst="rect">
                <a:avLst/>
              </a:prstGeom>
              <a:blipFill>
                <a:blip r:embed="rId9"/>
                <a:stretch>
                  <a:fillRect l="-15152" b="-4545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5" name="TextBox 74">
                <a:extLst>
                  <a:ext uri="{FF2B5EF4-FFF2-40B4-BE49-F238E27FC236}">
                    <a16:creationId xmlns:a16="http://schemas.microsoft.com/office/drawing/2014/main" id="{F8EE6C63-7B14-B847-06C5-9A120AF996FD}"/>
                  </a:ext>
                </a:extLst>
              </p:cNvPr>
              <p:cNvSpPr txBox="1"/>
              <p:nvPr/>
            </p:nvSpPr>
            <p:spPr>
              <a:xfrm>
                <a:off x="9799783" y="3708298"/>
                <a:ext cx="433040" cy="2979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solidFill>
                                <a:srgbClr val="FF0000"/>
                              </a:solidFill>
                              <a:latin typeface="Cambria Math" panose="02040503050406030204" pitchFamily="18" charset="0"/>
                            </a:rPr>
                          </m:ctrlPr>
                        </m:sSubPr>
                        <m:e>
                          <m:r>
                            <a:rPr lang="en-US" sz="2400" b="0" i="1" smtClean="0">
                              <a:solidFill>
                                <a:srgbClr val="FF0000"/>
                              </a:solidFill>
                              <a:latin typeface="Cambria Math" panose="02040503050406030204" pitchFamily="18" charset="0"/>
                            </a:rPr>
                            <m:t>𝐻</m:t>
                          </m:r>
                        </m:e>
                        <m:sub>
                          <m:r>
                            <a:rPr lang="en-US" sz="2400" b="0" i="1" smtClean="0">
                              <a:solidFill>
                                <a:srgbClr val="FF0000"/>
                              </a:solidFill>
                              <a:latin typeface="Cambria Math" panose="02040503050406030204" pitchFamily="18" charset="0"/>
                            </a:rPr>
                            <m:t>𝑦</m:t>
                          </m:r>
                        </m:sub>
                      </m:sSub>
                    </m:oMath>
                  </m:oMathPara>
                </a14:m>
                <a:endParaRPr lang="en-US" sz="2400" dirty="0"/>
              </a:p>
            </p:txBody>
          </p:sp>
        </mc:Choice>
        <mc:Fallback>
          <p:sp>
            <p:nvSpPr>
              <p:cNvPr id="75" name="TextBox 74">
                <a:extLst>
                  <a:ext uri="{FF2B5EF4-FFF2-40B4-BE49-F238E27FC236}">
                    <a16:creationId xmlns:a16="http://schemas.microsoft.com/office/drawing/2014/main" id="{F8EE6C63-7B14-B847-06C5-9A120AF996FD}"/>
                  </a:ext>
                </a:extLst>
              </p:cNvPr>
              <p:cNvSpPr txBox="1">
                <a:spLocks noRot="1" noChangeAspect="1" noMove="1" noResize="1" noEditPoints="1" noAdjustHandles="1" noChangeArrowheads="1" noChangeShapeType="1" noTextEdit="1"/>
              </p:cNvSpPr>
              <p:nvPr/>
            </p:nvSpPr>
            <p:spPr>
              <a:xfrm>
                <a:off x="9799783" y="3708298"/>
                <a:ext cx="433040" cy="297963"/>
              </a:xfrm>
              <a:prstGeom prst="rect">
                <a:avLst/>
              </a:prstGeom>
              <a:blipFill>
                <a:blip r:embed="rId10"/>
                <a:stretch>
                  <a:fillRect l="-14286" r="-5714" b="-56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6" name="TextBox 75">
                <a:extLst>
                  <a:ext uri="{FF2B5EF4-FFF2-40B4-BE49-F238E27FC236}">
                    <a16:creationId xmlns:a16="http://schemas.microsoft.com/office/drawing/2014/main" id="{631B5BE3-90FF-E444-4966-DA412E4902CB}"/>
                  </a:ext>
                </a:extLst>
              </p:cNvPr>
              <p:cNvSpPr txBox="1"/>
              <p:nvPr/>
            </p:nvSpPr>
            <p:spPr>
              <a:xfrm>
                <a:off x="11854092" y="3746816"/>
                <a:ext cx="206290" cy="26357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chemeClr val="tx1"/>
                          </a:solidFill>
                          <a:latin typeface="Cambria Math" panose="02040503050406030204" pitchFamily="18" charset="0"/>
                        </a:rPr>
                        <m:t>𝑧</m:t>
                      </m:r>
                    </m:oMath>
                  </m:oMathPara>
                </a14:m>
                <a:endParaRPr lang="en-US" sz="2400" dirty="0">
                  <a:solidFill>
                    <a:schemeClr val="tx1"/>
                  </a:solidFill>
                </a:endParaRPr>
              </a:p>
            </p:txBody>
          </p:sp>
        </mc:Choice>
        <mc:Fallback>
          <p:sp>
            <p:nvSpPr>
              <p:cNvPr id="76" name="TextBox 75">
                <a:extLst>
                  <a:ext uri="{FF2B5EF4-FFF2-40B4-BE49-F238E27FC236}">
                    <a16:creationId xmlns:a16="http://schemas.microsoft.com/office/drawing/2014/main" id="{631B5BE3-90FF-E444-4966-DA412E4902CB}"/>
                  </a:ext>
                </a:extLst>
              </p:cNvPr>
              <p:cNvSpPr txBox="1">
                <a:spLocks noRot="1" noChangeAspect="1" noMove="1" noResize="1" noEditPoints="1" noAdjustHandles="1" noChangeArrowheads="1" noChangeShapeType="1" noTextEdit="1"/>
              </p:cNvSpPr>
              <p:nvPr/>
            </p:nvSpPr>
            <p:spPr>
              <a:xfrm>
                <a:off x="11854092" y="3746816"/>
                <a:ext cx="206290" cy="263570"/>
              </a:xfrm>
              <a:prstGeom prst="rect">
                <a:avLst/>
              </a:prstGeom>
              <a:blipFill>
                <a:blip r:embed="rId11"/>
                <a:stretch>
                  <a:fillRect l="-23529" r="-17647" b="-33333"/>
                </a:stretch>
              </a:blipFill>
            </p:spPr>
            <p:txBody>
              <a:bodyPr/>
              <a:lstStyle/>
              <a:p>
                <a:r>
                  <a:rPr lang="en-US">
                    <a:noFill/>
                  </a:rPr>
                  <a:t> </a:t>
                </a:r>
              </a:p>
            </p:txBody>
          </p:sp>
        </mc:Fallback>
      </mc:AlternateContent>
      <p:pic>
        <p:nvPicPr>
          <p:cNvPr id="79" name="Audio 78">
            <a:extLst>
              <a:ext uri="{FF2B5EF4-FFF2-40B4-BE49-F238E27FC236}">
                <a16:creationId xmlns:a16="http://schemas.microsoft.com/office/drawing/2014/main" id="{8897BF51-8A7B-9C82-26E5-700C16C629D0}"/>
              </a:ext>
            </a:extLst>
          </p:cNvPr>
          <p:cNvPicPr>
            <a:picLocks noChangeAspect="1"/>
          </p:cNvPicPr>
          <p:nvPr>
            <a:audioFile r:link="rId3"/>
            <p:extLst>
              <p:ext uri="{DAA4B4D4-6D71-4841-9C94-3DE7FCFB9230}">
                <p14:media xmlns:p14="http://schemas.microsoft.com/office/powerpoint/2010/main" r:embed="rId2"/>
              </p:ext>
            </p:extLst>
          </p:nvPr>
        </p:nvPicPr>
        <p:blipFill>
          <a:blip r:embed="rId12"/>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1611182456"/>
      </p:ext>
    </p:extLst>
  </p:cSld>
  <p:clrMapOvr>
    <a:masterClrMapping/>
  </p:clrMapOvr>
  <mc:AlternateContent xmlns:mc="http://schemas.openxmlformats.org/markup-compatibility/2006">
    <mc:Choice xmlns:p14="http://schemas.microsoft.com/office/powerpoint/2010/main" Requires="p14">
      <p:transition spd="slow" p14:dur="2000" advTm="64212"/>
    </mc:Choice>
    <mc:Fallback>
      <p:transition spd="slow" advTm="6421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9"/>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7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7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7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7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41" fill="hold" display="0">
                  <p:stCondLst>
                    <p:cond delay="indefinite"/>
                  </p:stCondLst>
                  <p:endCondLst>
                    <p:cond evt="onStopAudio" delay="0">
                      <p:tgtEl>
                        <p:sldTgt/>
                      </p:tgtEl>
                    </p:cond>
                  </p:endCondLst>
                </p:cTn>
                <p:tgtEl>
                  <p:spTgt spid="79"/>
                </p:tgtEl>
              </p:cMediaNode>
            </p:audio>
          </p:childTnLst>
        </p:cTn>
      </p:par>
    </p:tnLst>
    <p:bldLst>
      <p:bldP spid="42" grpId="0" animBg="1"/>
      <p:bldP spid="43" grpId="0" animBg="1"/>
      <p:bldP spid="31" grpId="0"/>
      <p:bldP spid="8" grpId="0" animBg="1"/>
      <p:bldP spid="15" grpId="0"/>
      <p:bldP spid="36" grpId="0"/>
      <p:bldP spid="37" grpId="0" animBg="1"/>
      <p:bldP spid="74" grpId="0"/>
      <p:bldP spid="75" grpId="0"/>
      <p:bldP spid="76" grpId="0"/>
    </p:bldLst>
  </p:timing>
  <p:extLst>
    <p:ext uri="{3A86A75C-4F4B-4683-9AE1-C65F6400EC91}">
      <p14:laserTraceLst xmlns:p14="http://schemas.microsoft.com/office/powerpoint/2010/main">
        <p14:tracePtLst>
          <p14:tracePt t="52552" x="4921250" y="6553200"/>
          <p14:tracePt t="52572" x="5702300" y="6108700"/>
          <p14:tracePt t="52573" x="6134100" y="5880100"/>
          <p14:tracePt t="52581" x="6610350" y="5632450"/>
          <p14:tracePt t="52589" x="7073900" y="5416550"/>
          <p14:tracePt t="52597" x="7270750" y="5314950"/>
          <p14:tracePt t="52605" x="7658100" y="5060950"/>
          <p14:tracePt t="52613" x="7981950" y="4832350"/>
          <p14:tracePt t="52621" x="8261350" y="4584700"/>
          <p14:tracePt t="52630" x="8496300" y="4368800"/>
          <p14:tracePt t="52638" x="8655050" y="4140200"/>
          <p14:tracePt t="52646" x="8705850" y="4032250"/>
          <p14:tracePt t="52654" x="8794750" y="3854450"/>
          <p14:tracePt t="52662" x="8851900" y="3695700"/>
          <p14:tracePt t="52670" x="8870950" y="3644900"/>
          <p14:tracePt t="52678" x="8883650" y="3556000"/>
          <p14:tracePt t="52687" x="8883650" y="3479800"/>
          <p14:tracePt t="52694" x="8883650" y="3390900"/>
          <p14:tracePt t="52703" x="8883650" y="3378200"/>
          <p14:tracePt t="52710" x="8832850" y="3359150"/>
          <p14:tracePt t="52720" x="8782050" y="3340100"/>
          <p14:tracePt t="52727" x="8705850" y="3321050"/>
          <p14:tracePt t="52737" x="8636000" y="3302000"/>
          <p14:tracePt t="52743" x="8547100" y="3289300"/>
          <p14:tracePt t="52754" x="8477250" y="3251200"/>
          <p14:tracePt t="52759" x="8407400" y="3213100"/>
          <p14:tracePt t="52770" x="8369300" y="3213100"/>
          <p14:tracePt t="52775" x="8337550" y="3181350"/>
          <p14:tracePt t="52787" x="8299450" y="3162300"/>
          <p14:tracePt t="52792" x="8261350" y="3143250"/>
          <p14:tracePt t="52804" x="8248650" y="3143250"/>
          <p14:tracePt t="52817" x="8229600" y="3124200"/>
          <p14:tracePt t="52857" x="8210550" y="3124200"/>
          <p14:tracePt t="52873" x="8172450" y="3092450"/>
          <p14:tracePt t="52881" x="8159750" y="3022600"/>
          <p14:tracePt t="52889" x="8121650" y="2946400"/>
          <p14:tracePt t="52897" x="8102600" y="2857500"/>
          <p14:tracePt t="52906" x="8083550" y="2755900"/>
          <p14:tracePt t="52915" x="8083550" y="2698750"/>
          <p14:tracePt t="52922" x="8083550" y="2628900"/>
          <p14:tracePt t="52930" x="8083550" y="2578100"/>
          <p14:tracePt t="52938" x="8083550" y="2540000"/>
          <p14:tracePt t="52946" x="8083550" y="2520950"/>
          <p14:tracePt t="52954" x="8083550" y="2508250"/>
          <p14:tracePt t="52995" x="8083550" y="2540000"/>
          <p14:tracePt t="53003" x="8083550" y="2559050"/>
          <p14:tracePt t="53011" x="8083550" y="2578100"/>
          <p14:tracePt t="53027" x="8083550" y="2590800"/>
          <p14:tracePt t="53036" x="8083550" y="2609850"/>
          <p14:tracePt t="53044" x="8083550" y="2628900"/>
          <p14:tracePt t="53060" x="8083550" y="2647950"/>
          <p14:tracePt t="53068" x="8070850" y="2679700"/>
          <p14:tracePt t="53076" x="8070850" y="2717800"/>
          <p14:tracePt t="53084" x="8070850" y="2755900"/>
          <p14:tracePt t="53092" x="8070850" y="2787650"/>
          <p14:tracePt t="53101" x="8070850" y="2825750"/>
          <p14:tracePt t="53109" x="8070850" y="2876550"/>
          <p14:tracePt t="53117" x="8070850" y="2914650"/>
          <p14:tracePt t="53125" x="8070850" y="2946400"/>
          <p14:tracePt t="53134" x="8070850" y="2984500"/>
          <p14:tracePt t="53141" x="8070850" y="3003550"/>
          <p14:tracePt t="53150" x="8083550" y="3022600"/>
          <p14:tracePt t="53157" x="8102600" y="3035300"/>
          <p14:tracePt t="53166" x="8121650" y="3054350"/>
          <p14:tracePt t="53174" x="8140700" y="3054350"/>
          <p14:tracePt t="53182" x="8172450" y="3073400"/>
          <p14:tracePt t="53190" x="8229600" y="3073400"/>
          <p14:tracePt t="53198" x="8248650" y="3092450"/>
          <p14:tracePt t="53206" x="8280400" y="3092450"/>
          <p14:tracePt t="53214" x="8318500" y="3092450"/>
          <p14:tracePt t="53222" x="8337550" y="3092450"/>
          <p14:tracePt t="53231" x="8350250" y="3092450"/>
          <p14:tracePt t="53239" x="8369300" y="3092450"/>
          <p14:tracePt t="53247" x="8388350" y="3092450"/>
          <p14:tracePt t="53255" x="8407400" y="3092450"/>
          <p14:tracePt t="53263" x="8407400" y="3073400"/>
          <p14:tracePt t="53271" x="8426450" y="3054350"/>
          <p14:tracePt t="53279" x="8426450" y="3035300"/>
          <p14:tracePt t="53288" x="8439150" y="3003550"/>
          <p14:tracePt t="53296" x="8439150" y="2965450"/>
          <p14:tracePt t="53304" x="8439150" y="2946400"/>
          <p14:tracePt t="53312" x="8439150" y="2933700"/>
          <p14:tracePt t="53320" x="8439150" y="2914650"/>
          <p14:tracePt t="53328" x="8439150" y="2895600"/>
          <p14:tracePt t="53337" x="8426450" y="2876550"/>
          <p14:tracePt t="53345" x="8388350" y="2876550"/>
          <p14:tracePt t="53354" x="8337550" y="2876550"/>
          <p14:tracePt t="53361" x="8280400" y="2876550"/>
          <p14:tracePt t="53370" x="8229600" y="2914650"/>
          <p14:tracePt t="53377" x="8191500" y="2933700"/>
          <p14:tracePt t="53387" x="8140700" y="2984500"/>
          <p14:tracePt t="53393" x="8083550" y="3035300"/>
          <p14:tracePt t="53404" x="8070850" y="3092450"/>
          <p14:tracePt t="53409" x="8032750" y="3143250"/>
          <p14:tracePt t="53420" x="8013700" y="3213100"/>
          <p14:tracePt t="53426" x="7994650" y="3321050"/>
          <p14:tracePt t="53437" x="7994650" y="3409950"/>
          <p14:tracePt t="53442" x="7994650" y="3517900"/>
          <p14:tracePt t="53453" x="7994650" y="3606800"/>
          <p14:tracePt t="53458" x="8051800" y="3695700"/>
          <p14:tracePt t="53470" x="8102600" y="3765550"/>
          <p14:tracePt t="53475" x="8140700" y="3784600"/>
          <p14:tracePt t="53487" x="8210550" y="3854450"/>
          <p14:tracePt t="53491" x="8261350" y="3854450"/>
          <p14:tracePt t="53503" x="8318500" y="3854450"/>
          <p14:tracePt t="53507" x="8388350" y="3835400"/>
          <p14:tracePt t="53520" x="8458200" y="3746500"/>
          <p14:tracePt t="53523" x="8477250" y="3676650"/>
          <p14:tracePt t="53537" x="8528050" y="3556000"/>
          <p14:tracePt t="53540" x="8566150" y="3448050"/>
          <p14:tracePt t="53554" x="8585200" y="3409950"/>
          <p14:tracePt t="53556" x="8604250" y="3302000"/>
          <p14:tracePt t="53570" x="8604250" y="3181350"/>
          <p14:tracePt t="53573" x="8604250" y="3111500"/>
          <p14:tracePt t="53587" x="8604250" y="3073400"/>
          <p14:tracePt t="53589" x="8585200" y="3035300"/>
          <p14:tracePt t="53604" x="8528050" y="3003550"/>
          <p14:tracePt t="53606" x="8477250" y="2984500"/>
          <p14:tracePt t="53620" x="8439150" y="2984500"/>
          <p14:tracePt t="53621" x="8407400" y="2984500"/>
          <p14:tracePt t="53629" x="8369300" y="2984500"/>
          <p14:tracePt t="53637" x="8318500" y="2984500"/>
          <p14:tracePt t="53645" x="8299450" y="3003550"/>
          <p14:tracePt t="53654" x="8280400" y="3054350"/>
          <p14:tracePt t="53661" x="8261350" y="3181350"/>
          <p14:tracePt t="53671" x="8261350" y="3302000"/>
          <p14:tracePt t="53678" x="8261350" y="3390900"/>
          <p14:tracePt t="53687" x="8261350" y="3536950"/>
          <p14:tracePt t="53694" x="8261350" y="3587750"/>
          <p14:tracePt t="53703" x="8261350" y="3657600"/>
          <p14:tracePt t="53710" x="8261350" y="3714750"/>
          <p14:tracePt t="53720" x="8261350" y="3746500"/>
          <p14:tracePt t="53726" x="8280400" y="3765550"/>
          <p14:tracePt t="53737" x="8299450" y="3784600"/>
          <p14:tracePt t="53743" x="8337550" y="3784600"/>
          <p14:tracePt t="53753" x="8350250" y="3765550"/>
          <p14:tracePt t="53760" x="8407400" y="3695700"/>
          <p14:tracePt t="53770" x="8439150" y="3606800"/>
          <p14:tracePt t="53776" x="8496300" y="3498850"/>
          <p14:tracePt t="53787" x="8528050" y="3390900"/>
          <p14:tracePt t="53791" x="8547100" y="3270250"/>
          <p14:tracePt t="53803" x="8566150" y="3143250"/>
          <p14:tracePt t="53808" x="8585200" y="3111500"/>
          <p14:tracePt t="53820" x="8585200" y="3022600"/>
          <p14:tracePt t="53824" x="8585200" y="2965450"/>
          <p14:tracePt t="53837" x="8585200" y="2914650"/>
          <p14:tracePt t="53840" x="8547100" y="2876550"/>
          <p14:tracePt t="53854" x="8496300" y="2857500"/>
          <p14:tracePt t="53857" x="8458200" y="2857500"/>
          <p14:tracePt t="53870" x="8439150" y="2857500"/>
          <p14:tracePt t="53873" x="8388350" y="2857500"/>
          <p14:tracePt t="53887" x="8350250" y="2857500"/>
          <p14:tracePt t="53890" x="8337550" y="2876550"/>
          <p14:tracePt t="53904" x="8299450" y="2876550"/>
          <p14:tracePt t="53906" x="8280400" y="2895600"/>
          <p14:tracePt t="53924" x="8261350" y="2914650"/>
          <p14:tracePt t="53954" x="8261350" y="2933700"/>
          <p14:tracePt t="55222" x="8261350" y="2946400"/>
          <p14:tracePt t="55230" x="8261350" y="2984500"/>
          <p14:tracePt t="55239" x="8261350" y="3003550"/>
          <p14:tracePt t="55246" x="8261350" y="3022600"/>
          <p14:tracePt t="55255" x="8261350" y="3035300"/>
          <p14:tracePt t="55263" x="8280400" y="3073400"/>
          <p14:tracePt t="55271" x="8280400" y="3111500"/>
          <p14:tracePt t="55279" x="8280400" y="3124200"/>
          <p14:tracePt t="55287" x="8280400" y="3143250"/>
          <p14:tracePt t="55295" x="8280400" y="3181350"/>
          <p14:tracePt t="55304" x="8299450" y="3200400"/>
          <p14:tracePt t="55312" x="8299450" y="3232150"/>
          <p14:tracePt t="55320" x="8299450" y="3289300"/>
          <p14:tracePt t="55328" x="8318500" y="3340100"/>
          <p14:tracePt t="55337" x="8318500" y="3378200"/>
          <p14:tracePt t="55344" x="8337550" y="3448050"/>
          <p14:tracePt t="55353" x="8337550" y="3467100"/>
          <p14:tracePt t="55361" x="8337550" y="3517900"/>
          <p14:tracePt t="55369" x="8350250" y="3568700"/>
          <p14:tracePt t="55377" x="8350250" y="3606800"/>
          <p14:tracePt t="55385" x="8369300" y="3657600"/>
          <p14:tracePt t="55393" x="8369300" y="3695700"/>
          <p14:tracePt t="55401" x="8388350" y="3714750"/>
          <p14:tracePt t="55409" x="8388350" y="3733800"/>
          <p14:tracePt t="55418" x="8407400" y="3746500"/>
          <p14:tracePt t="55426" x="8426450" y="3765550"/>
          <p14:tracePt t="55434" x="8439150" y="3784600"/>
          <p14:tracePt t="55442" x="8477250" y="3784600"/>
          <p14:tracePt t="55451" x="8528050" y="3784600"/>
          <p14:tracePt t="55458" x="8604250" y="3784600"/>
          <p14:tracePt t="55467" x="8674100" y="3784600"/>
          <p14:tracePt t="55474" x="8763000" y="3784600"/>
          <p14:tracePt t="55482" x="8851900" y="3784600"/>
          <p14:tracePt t="55491" x="8940800" y="3784600"/>
          <p14:tracePt t="55499" x="9048750" y="3784600"/>
          <p14:tracePt t="55507" x="9137650" y="3765550"/>
          <p14:tracePt t="55515" x="9207500" y="3765550"/>
          <p14:tracePt t="55523" x="9239250" y="3765550"/>
          <p14:tracePt t="55531" x="9347200" y="3765550"/>
          <p14:tracePt t="55539" x="9404350" y="3765550"/>
          <p14:tracePt t="55548" x="9474200" y="3765550"/>
          <p14:tracePt t="55555" x="9544050" y="3765550"/>
          <p14:tracePt t="55564" x="9594850" y="3803650"/>
          <p14:tracePt t="55572" x="9671050" y="3835400"/>
          <p14:tracePt t="55580" x="9759950" y="3873500"/>
          <p14:tracePt t="55588" x="9861550" y="3924300"/>
          <p14:tracePt t="55596" x="9950450" y="3981450"/>
          <p14:tracePt t="55604" x="10026650" y="4032250"/>
          <p14:tracePt t="55612" x="10077450" y="4051300"/>
          <p14:tracePt t="55621" x="10128250" y="4089400"/>
          <p14:tracePt t="55629" x="10185400" y="4102100"/>
          <p14:tracePt t="55637" x="10217150" y="4121150"/>
          <p14:tracePt t="55645" x="10236200" y="4140200"/>
          <p14:tracePt t="55654" x="10274300" y="4140200"/>
          <p14:tracePt t="55670" x="10293350" y="4159250"/>
          <p14:tracePt t="55677" x="10306050" y="4159250"/>
          <p14:tracePt t="55687" x="10325100" y="4159250"/>
          <p14:tracePt t="55694" x="10363200" y="4140200"/>
          <p14:tracePt t="55703" x="10382250" y="4102100"/>
          <p14:tracePt t="55710" x="10433050" y="4051300"/>
          <p14:tracePt t="55718" x="10471150" y="4000500"/>
          <p14:tracePt t="55726" x="10521950" y="3924300"/>
          <p14:tracePt t="55735" x="10572750" y="3854450"/>
          <p14:tracePt t="55743" x="10610850" y="3822700"/>
          <p14:tracePt t="55751" x="10648950" y="3765550"/>
          <p14:tracePt t="55759" x="10680700" y="3714750"/>
          <p14:tracePt t="55767" x="10699750" y="3695700"/>
          <p14:tracePt t="55775" x="10718800" y="3676650"/>
          <p14:tracePt t="55784" x="10718800" y="3657600"/>
          <p14:tracePt t="55791" x="10731500" y="3644900"/>
          <p14:tracePt t="55881" x="10731500" y="3676650"/>
          <p14:tracePt t="55889" x="10731500" y="3695700"/>
          <p14:tracePt t="55897" x="10731500" y="3733800"/>
          <p14:tracePt t="55905" x="10731500" y="3765550"/>
          <p14:tracePt t="55914" x="10731500" y="3784600"/>
          <p14:tracePt t="55921" x="10718800" y="3803650"/>
          <p14:tracePt t="55930" x="10699750" y="3822700"/>
          <p14:tracePt t="55938" x="10699750" y="3835400"/>
          <p14:tracePt t="55946" x="10680700" y="3835400"/>
          <p14:tracePt t="55954" x="10680700" y="3854450"/>
          <p14:tracePt t="55970" x="10661650" y="3854450"/>
          <p14:tracePt t="55987" x="10648950" y="3854450"/>
          <p14:tracePt t="55995" x="10629900" y="3822700"/>
          <p14:tracePt t="56003" x="10610850" y="3803650"/>
          <p14:tracePt t="56011" x="10591800" y="3765550"/>
          <p14:tracePt t="56020" x="10572750" y="3746500"/>
          <p14:tracePt t="56027" x="10541000" y="3714750"/>
          <p14:tracePt t="56035" x="10521950" y="3695700"/>
          <p14:tracePt t="56043" x="10502900" y="3657600"/>
          <p14:tracePt t="56052" x="10483850" y="3644900"/>
          <p14:tracePt t="56060" x="10483850" y="3625850"/>
          <p14:tracePt t="56068" x="10452100" y="3606800"/>
          <p14:tracePt t="56076" x="10452100" y="3587750"/>
          <p14:tracePt t="56084" x="10452100" y="3568700"/>
          <p14:tracePt t="56092" x="10433050" y="3568700"/>
          <p14:tracePt t="56108" x="10414000" y="3556000"/>
          <p14:tracePt t="56125" x="10394950" y="3556000"/>
          <p14:tracePt t="56134" x="10363200" y="3556000"/>
          <p14:tracePt t="56141" x="10344150" y="3556000"/>
          <p14:tracePt t="56149" x="10325100" y="3556000"/>
          <p14:tracePt t="56157" x="10293350" y="3556000"/>
          <p14:tracePt t="56165" x="10274300" y="3556000"/>
          <p14:tracePt t="56174" x="10236200" y="3556000"/>
          <p14:tracePt t="56182" x="10217150" y="3568700"/>
          <p14:tracePt t="56190" x="10204450" y="3568700"/>
          <p14:tracePt t="56198" x="10185400" y="3568700"/>
          <p14:tracePt t="56206" x="10185400" y="3587750"/>
          <p14:tracePt t="56214" x="10166350" y="3587750"/>
          <p14:tracePt t="56222" x="10147300" y="3587750"/>
          <p14:tracePt t="56230" x="10128250" y="3587750"/>
          <p14:tracePt t="56239" x="10096500" y="3606800"/>
          <p14:tracePt t="56246" x="10077450" y="3606800"/>
          <p14:tracePt t="56255" x="10058400" y="3625850"/>
          <p14:tracePt t="56263" x="10026650" y="3625850"/>
          <p14:tracePt t="56271" x="10007600" y="3644900"/>
          <p14:tracePt t="56279" x="9969500" y="3657600"/>
          <p14:tracePt t="56287" x="9950450" y="3676650"/>
          <p14:tracePt t="56295" x="9918700" y="3676650"/>
          <p14:tracePt t="56305" x="9899650" y="3695700"/>
          <p14:tracePt t="56311" x="9880600" y="3695700"/>
          <p14:tracePt t="56320" x="9861550" y="3695700"/>
          <p14:tracePt t="56328" x="9848850" y="3714750"/>
          <p14:tracePt t="56337" x="9829800" y="3714750"/>
          <p14:tracePt t="56353" x="9810750" y="3733800"/>
          <p14:tracePt t="56360" x="9791700" y="3733800"/>
          <p14:tracePt t="56369" x="9772650" y="3733800"/>
          <p14:tracePt t="56377" x="9772650" y="3746500"/>
          <p14:tracePt t="56385" x="9759950" y="3765550"/>
          <p14:tracePt t="56393" x="9740900" y="3784600"/>
          <p14:tracePt t="56401" x="9721850" y="3822700"/>
          <p14:tracePt t="56409" x="9721850" y="3873500"/>
          <p14:tracePt t="56418" x="9721850" y="3911600"/>
          <p14:tracePt t="56425" x="9721850" y="4000500"/>
          <p14:tracePt t="56434" x="9721850" y="4070350"/>
          <p14:tracePt t="56442" x="9740900" y="4140200"/>
          <p14:tracePt t="56451" x="9791700" y="4248150"/>
          <p14:tracePt t="56458" x="9829800" y="4337050"/>
          <p14:tracePt t="56467" x="9880600" y="4406900"/>
          <p14:tracePt t="56474" x="9950450" y="4495800"/>
          <p14:tracePt t="56482" x="10007600" y="4546600"/>
          <p14:tracePt t="56491" x="10058400" y="4584700"/>
          <p14:tracePt t="56499" x="10115550" y="4603750"/>
          <p14:tracePt t="56507" x="10166350" y="4603750"/>
          <p14:tracePt t="56515" x="10217150" y="4603750"/>
          <p14:tracePt t="56523" x="10274300" y="4603750"/>
          <p14:tracePt t="56531" x="10306050" y="4584700"/>
          <p14:tracePt t="56539" x="10344150" y="4527550"/>
          <p14:tracePt t="56547" x="10363200" y="4476750"/>
          <p14:tracePt t="56556" x="10363200" y="4406900"/>
          <p14:tracePt t="56563" x="10363200" y="4337050"/>
          <p14:tracePt t="56572" x="10344150" y="4267200"/>
          <p14:tracePt t="56580" x="10274300" y="4191000"/>
          <p14:tracePt t="56588" x="10185400" y="4102100"/>
          <p14:tracePt t="56596" x="10007600" y="3981450"/>
          <p14:tracePt t="56604" x="9937750" y="3943350"/>
          <p14:tracePt t="56612" x="9810750" y="3911600"/>
          <p14:tracePt t="56621" x="9702800" y="3873500"/>
          <p14:tracePt t="56629" x="9594850" y="3854450"/>
          <p14:tracePt t="56637" x="9493250" y="3835400"/>
          <p14:tracePt t="56645" x="9404350" y="3835400"/>
          <p14:tracePt t="56654" x="9315450" y="3835400"/>
          <p14:tracePt t="56661" x="9258300" y="3835400"/>
          <p14:tracePt t="56670" x="9226550" y="3854450"/>
          <p14:tracePt t="56677" x="9188450" y="3892550"/>
          <p14:tracePt t="56687" x="9137650" y="3943350"/>
          <p14:tracePt t="56694" x="9118600" y="4000500"/>
          <p14:tracePt t="56704" x="9099550" y="4051300"/>
          <p14:tracePt t="56710" x="9099550" y="4102100"/>
          <p14:tracePt t="56720" x="9099550" y="4159250"/>
          <p14:tracePt t="56726" x="9099550" y="4210050"/>
          <p14:tracePt t="56737" x="9099550" y="4248150"/>
          <p14:tracePt t="56743" x="9118600" y="4279900"/>
          <p14:tracePt t="56753" x="9150350" y="4318000"/>
          <p14:tracePt t="56759" x="9169400" y="4349750"/>
          <p14:tracePt t="56771" x="9188450" y="4349750"/>
          <p14:tracePt t="56775" x="9239250" y="4368800"/>
          <p14:tracePt t="56787" x="9277350" y="4368800"/>
          <p14:tracePt t="56791" x="9347200" y="4349750"/>
          <p14:tracePt t="56804" x="9417050" y="4248150"/>
          <p14:tracePt t="56808" x="9493250" y="4121150"/>
          <p14:tracePt t="56820" x="9544050" y="4032250"/>
          <p14:tracePt t="56824" x="9594850" y="3873500"/>
          <p14:tracePt t="56837" x="9652000" y="3733800"/>
          <p14:tracePt t="56840" x="9671050" y="3676650"/>
          <p14:tracePt t="56854" x="9683750" y="3568700"/>
          <p14:tracePt t="56856" x="9702800" y="3498850"/>
          <p14:tracePt t="56870" x="9721850" y="3467100"/>
          <p14:tracePt t="56873" x="9721850" y="3448050"/>
          <p14:tracePt t="56887" x="9721850" y="3429000"/>
          <p14:tracePt t="56890" x="9702800" y="3429000"/>
          <p14:tracePt t="56904" x="9671050" y="3429000"/>
          <p14:tracePt t="56905" x="9632950" y="3448050"/>
          <p14:tracePt t="56913" x="9594850" y="3498850"/>
          <p14:tracePt t="56921" x="9544050" y="3568700"/>
          <p14:tracePt t="56929" x="9505950" y="3657600"/>
          <p14:tracePt t="56938" x="9417050" y="3835400"/>
          <p14:tracePt t="56946" x="9366250" y="3981450"/>
          <p14:tracePt t="56954" x="9328150" y="4051300"/>
          <p14:tracePt t="56962" x="9315450" y="4191000"/>
          <p14:tracePt t="56971" x="9296400" y="4267200"/>
          <p14:tracePt t="56978" x="9277350" y="4337050"/>
          <p14:tracePt t="56987" x="9258300" y="4406900"/>
          <p14:tracePt t="56994" x="9258300" y="4457700"/>
          <p14:tracePt t="57004" x="9258300" y="4476750"/>
          <p14:tracePt t="57011" x="9258300" y="4495800"/>
          <p14:tracePt t="57043" x="9277350" y="4457700"/>
          <p14:tracePt t="57052" x="9315450" y="4425950"/>
          <p14:tracePt t="57060" x="9347200" y="4368800"/>
          <p14:tracePt t="57068" x="9385300" y="4349750"/>
          <p14:tracePt t="57076" x="9417050" y="4298950"/>
          <p14:tracePt t="57084" x="9455150" y="4279900"/>
          <p14:tracePt t="57092" x="9474200" y="4248150"/>
          <p14:tracePt t="57101" x="9493250" y="4248150"/>
          <p14:tracePt t="57108" x="9505950" y="4229100"/>
          <p14:tracePt t="57141" x="9525000" y="4229100"/>
          <p14:tracePt t="57190" x="9525000" y="4248150"/>
          <p14:tracePt t="57206" x="9525000" y="4267200"/>
          <p14:tracePt t="57222" x="9525000" y="4279900"/>
          <p14:tracePt t="57271" x="9525000" y="4298950"/>
          <p14:tracePt t="57287" x="9563100" y="4318000"/>
          <p14:tracePt t="57295" x="9594850" y="4337050"/>
          <p14:tracePt t="57304" x="9652000" y="4349750"/>
          <p14:tracePt t="57312" x="9702800" y="4406900"/>
          <p14:tracePt t="57320" x="9740900" y="4425950"/>
          <p14:tracePt t="57328" x="9772650" y="4438650"/>
          <p14:tracePt t="57337" x="9810750" y="4476750"/>
          <p14:tracePt t="57344" x="9829800" y="4476750"/>
          <p14:tracePt t="57353" x="9861550" y="4495800"/>
          <p14:tracePt t="57360" x="9880600" y="4495800"/>
          <p14:tracePt t="57368" x="9899650" y="4514850"/>
          <p14:tracePt t="57377" x="9918700" y="4514850"/>
          <p14:tracePt t="57385" x="9937750" y="4514850"/>
          <p14:tracePt t="57409" x="9950450" y="4514850"/>
          <p14:tracePt t="57425" x="9950450" y="4495800"/>
          <p14:tracePt t="57434" x="9950450" y="4457700"/>
          <p14:tracePt t="57442" x="9950450" y="4425950"/>
          <p14:tracePt t="57450" x="9937750" y="4368800"/>
          <p14:tracePt t="57458" x="9899650" y="4298950"/>
          <p14:tracePt t="57467" x="9880600" y="4229100"/>
          <p14:tracePt t="57474" x="9861550" y="4140200"/>
          <p14:tracePt t="57482" x="9848850" y="4102100"/>
          <p14:tracePt t="57491" x="9829800" y="4032250"/>
          <p14:tracePt t="57498" x="9810750" y="3981450"/>
          <p14:tracePt t="57507" x="9810750" y="3943350"/>
          <p14:tracePt t="57515" x="9810750" y="3911600"/>
          <p14:tracePt t="57523" x="9810750" y="3892550"/>
          <p14:tracePt t="57531" x="9810750" y="3873500"/>
          <p14:tracePt t="57596" x="9791700" y="3892550"/>
          <p14:tracePt t="57604" x="9791700" y="3924300"/>
          <p14:tracePt t="57612" x="9772650" y="3962400"/>
          <p14:tracePt t="57620" x="9772650" y="3981450"/>
          <p14:tracePt t="57629" x="9759950" y="4013200"/>
          <p14:tracePt t="57637" x="9740900" y="4051300"/>
          <p14:tracePt t="57645" x="9721850" y="4070350"/>
          <p14:tracePt t="57654" x="9702800" y="4102100"/>
          <p14:tracePt t="57661" x="9702800" y="4121150"/>
          <p14:tracePt t="57670" x="9683750" y="4121150"/>
          <p14:tracePt t="57678" x="9671050" y="4140200"/>
          <p14:tracePt t="57686" x="9652000" y="4140200"/>
          <p14:tracePt t="57702" x="9632950" y="4140200"/>
          <p14:tracePt t="57710" x="9613900" y="4140200"/>
          <p14:tracePt t="57718" x="9613900" y="4121150"/>
          <p14:tracePt t="57726" x="9613900" y="4102100"/>
          <p14:tracePt t="57742" x="9613900" y="4089400"/>
          <p14:tracePt t="57751" x="9613900" y="4051300"/>
          <p14:tracePt t="57767" x="9632950" y="4013200"/>
          <p14:tracePt t="57775" x="9671050" y="4000500"/>
          <p14:tracePt t="57784" x="9721850" y="4000500"/>
          <p14:tracePt t="57791" x="9791700" y="3981450"/>
          <p14:tracePt t="57799" x="9880600" y="3981450"/>
          <p14:tracePt t="60610" x="9880600" y="3911600"/>
          <p14:tracePt t="60619" x="9861550" y="3803650"/>
          <p14:tracePt t="60630" x="9848850" y="3657600"/>
          <p14:tracePt t="60639" x="9848850" y="3517900"/>
          <p14:tracePt t="60644" x="9829800" y="3378200"/>
          <p14:tracePt t="60652" x="9810750" y="3200400"/>
          <p14:tracePt t="60659" x="9791700" y="2984500"/>
          <p14:tracePt t="60668" x="9791700" y="2768600"/>
          <p14:tracePt t="60675" x="9772650" y="2362200"/>
          <p14:tracePt t="60685" x="9772650" y="2133600"/>
          <p14:tracePt t="60692" x="9772650" y="1365250"/>
          <p14:tracePt t="60701" x="9772650" y="1155700"/>
          <p14:tracePt t="60708" x="9772650" y="711200"/>
          <p14:tracePt t="60718" x="9791700" y="571500"/>
          <p14:tracePt t="60724" x="9829800" y="266700"/>
          <p14:tracePt t="60738" x="9861550" y="19050"/>
          <p14:tracePt t="62099" x="7994650" y="800100"/>
          <p14:tracePt t="62108" x="7727950" y="1384300"/>
          <p14:tracePt t="62115" x="7467600" y="1974850"/>
          <p14:tracePt t="62124" x="7143750" y="2628900"/>
          <p14:tracePt t="62131" x="6826250" y="3251200"/>
          <p14:tracePt t="62139" x="6521450" y="3892550"/>
          <p14:tracePt t="62147" x="6203950" y="4546600"/>
          <p14:tracePt t="62155" x="5899150" y="5168900"/>
          <p14:tracePt t="62163" x="5600700" y="5791200"/>
          <p14:tracePt t="62172" x="5365750" y="6343650"/>
          <p14:tracePt t="62179" x="5295900" y="6572250"/>
          <p14:tracePt t="62856" x="5029200" y="6807200"/>
          <p14:tracePt t="62863" x="5099050" y="6750050"/>
          <p14:tracePt t="62872" x="5137150" y="6718300"/>
          <p14:tracePt t="62879" x="5207000" y="6680200"/>
          <p14:tracePt t="62887" x="5257800" y="6629400"/>
          <p14:tracePt t="62905" x="5346700" y="6591300"/>
          <p14:tracePt t="62911" x="5365750" y="6572250"/>
          <p14:tracePt t="62925" x="5384800" y="6572250"/>
          <p14:tracePt t="62939" x="5403850" y="6572250"/>
          <p14:tracePt t="62976" x="5403850" y="6610350"/>
          <p14:tracePt t="62984" x="5403850" y="6642100"/>
          <p14:tracePt t="62992" x="5403850" y="6680200"/>
          <p14:tracePt t="63001" x="5365750" y="6750050"/>
          <p14:tracePt t="63008" x="5334000" y="6819900"/>
        </p14:tracePtLst>
      </p14:laserTraceLst>
    </p:ext>
  </p:extLs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9" name="Group 198">
            <a:extLst>
              <a:ext uri="{FF2B5EF4-FFF2-40B4-BE49-F238E27FC236}">
                <a16:creationId xmlns:a16="http://schemas.microsoft.com/office/drawing/2014/main" id="{A3E5AC75-3886-AF66-C456-4B1F47096BF0}"/>
              </a:ext>
            </a:extLst>
          </p:cNvPr>
          <p:cNvGrpSpPr/>
          <p:nvPr/>
        </p:nvGrpSpPr>
        <p:grpSpPr>
          <a:xfrm>
            <a:off x="1653925" y="1453240"/>
            <a:ext cx="8521450" cy="4707755"/>
            <a:chOff x="1653925" y="300848"/>
            <a:chExt cx="8521450" cy="4707755"/>
          </a:xfrm>
        </p:grpSpPr>
        <p:grpSp>
          <p:nvGrpSpPr>
            <p:cNvPr id="72" name="Group 71">
              <a:extLst>
                <a:ext uri="{FF2B5EF4-FFF2-40B4-BE49-F238E27FC236}">
                  <a16:creationId xmlns:a16="http://schemas.microsoft.com/office/drawing/2014/main" id="{A4CDEE2F-B24C-1B6C-A2F5-81A173F68740}"/>
                </a:ext>
              </a:extLst>
            </p:cNvPr>
            <p:cNvGrpSpPr/>
            <p:nvPr/>
          </p:nvGrpSpPr>
          <p:grpSpPr>
            <a:xfrm>
              <a:off x="2726847" y="3983280"/>
              <a:ext cx="6807256" cy="1025323"/>
              <a:chOff x="1082746" y="847234"/>
              <a:chExt cx="7109072" cy="1371306"/>
            </a:xfrm>
          </p:grpSpPr>
          <p:cxnSp>
            <p:nvCxnSpPr>
              <p:cNvPr id="73" name="Straight Arrow Connector 72">
                <a:extLst>
                  <a:ext uri="{FF2B5EF4-FFF2-40B4-BE49-F238E27FC236}">
                    <a16:creationId xmlns:a16="http://schemas.microsoft.com/office/drawing/2014/main" id="{C3F71D80-0C39-BDA1-1F09-39C8A728F426}"/>
                  </a:ext>
                </a:extLst>
              </p:cNvPr>
              <p:cNvCxnSpPr>
                <a:cxnSpLocks/>
              </p:cNvCxnSpPr>
              <p:nvPr/>
            </p:nvCxnSpPr>
            <p:spPr>
              <a:xfrm>
                <a:off x="1461749" y="1486730"/>
                <a:ext cx="6423108" cy="500342"/>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cxnSp>
            <p:nvCxnSpPr>
              <p:cNvPr id="74" name="Straight Arrow Connector 73">
                <a:extLst>
                  <a:ext uri="{FF2B5EF4-FFF2-40B4-BE49-F238E27FC236}">
                    <a16:creationId xmlns:a16="http://schemas.microsoft.com/office/drawing/2014/main" id="{FFF14019-2450-8EDD-61A5-05B537AEAE45}"/>
                  </a:ext>
                </a:extLst>
              </p:cNvPr>
              <p:cNvCxnSpPr>
                <a:cxnSpLocks/>
              </p:cNvCxnSpPr>
              <p:nvPr/>
            </p:nvCxnSpPr>
            <p:spPr>
              <a:xfrm flipV="1">
                <a:off x="1505878" y="847234"/>
                <a:ext cx="0" cy="678912"/>
              </a:xfrm>
              <a:prstGeom prst="straightConnector1">
                <a:avLst/>
              </a:prstGeom>
              <a:ln w="57150">
                <a:solidFill>
                  <a:srgbClr val="0000FF"/>
                </a:solidFill>
                <a:tailEnd type="triangle"/>
              </a:ln>
            </p:spPr>
            <p:style>
              <a:lnRef idx="1">
                <a:schemeClr val="dk1"/>
              </a:lnRef>
              <a:fillRef idx="0">
                <a:schemeClr val="dk1"/>
              </a:fillRef>
              <a:effectRef idx="0">
                <a:schemeClr val="dk1"/>
              </a:effectRef>
              <a:fontRef idx="minor">
                <a:schemeClr val="tx1"/>
              </a:fontRef>
            </p:style>
          </p:cxnSp>
          <p:cxnSp>
            <p:nvCxnSpPr>
              <p:cNvPr id="75" name="Straight Arrow Connector 74">
                <a:extLst>
                  <a:ext uri="{FF2B5EF4-FFF2-40B4-BE49-F238E27FC236}">
                    <a16:creationId xmlns:a16="http://schemas.microsoft.com/office/drawing/2014/main" id="{410A3875-B87F-6F1B-E53C-DECCF5D888DD}"/>
                  </a:ext>
                </a:extLst>
              </p:cNvPr>
              <p:cNvCxnSpPr>
                <a:cxnSpLocks/>
              </p:cNvCxnSpPr>
              <p:nvPr/>
            </p:nvCxnSpPr>
            <p:spPr>
              <a:xfrm flipH="1">
                <a:off x="4199135" y="1756024"/>
                <a:ext cx="564863" cy="231048"/>
              </a:xfrm>
              <a:prstGeom prst="straightConnector1">
                <a:avLst/>
              </a:prstGeom>
              <a:ln w="57150">
                <a:solidFill>
                  <a:srgbClr val="FF0000"/>
                </a:solidFill>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D9108512-F224-912F-2E39-12A90F40F1E2}"/>
                      </a:ext>
                    </a:extLst>
                  </p:cNvPr>
                  <p:cNvSpPr txBox="1"/>
                  <p:nvPr/>
                </p:nvSpPr>
                <p:spPr>
                  <a:xfrm>
                    <a:off x="1082746" y="1232283"/>
                    <a:ext cx="412613" cy="36933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solidFill>
                                    <a:srgbClr val="0000FF"/>
                                  </a:solidFill>
                                  <a:latin typeface="Cambria Math" panose="02040503050406030204" pitchFamily="18" charset="0"/>
                                </a:rPr>
                              </m:ctrlPr>
                            </m:sSubPr>
                            <m:e>
                              <m:r>
                                <a:rPr lang="en-US" sz="2400" b="0" i="1" smtClean="0">
                                  <a:solidFill>
                                    <a:srgbClr val="0000FF"/>
                                  </a:solidFill>
                                  <a:latin typeface="Cambria Math" panose="02040503050406030204" pitchFamily="18" charset="0"/>
                                </a:rPr>
                                <m:t>𝐸</m:t>
                              </m:r>
                            </m:e>
                            <m:sub>
                              <m:r>
                                <a:rPr lang="en-US" sz="2400" b="0" i="1" smtClean="0">
                                  <a:solidFill>
                                    <a:srgbClr val="0000FF"/>
                                  </a:solidFill>
                                  <a:latin typeface="Cambria Math" panose="02040503050406030204" pitchFamily="18" charset="0"/>
                                </a:rPr>
                                <m:t>𝑥</m:t>
                              </m:r>
                            </m:sub>
                          </m:sSub>
                        </m:oMath>
                      </m:oMathPara>
                    </a14:m>
                    <a:endParaRPr lang="en-US" sz="2400" dirty="0"/>
                  </a:p>
                </p:txBody>
              </p:sp>
            </mc:Choice>
            <mc:Fallback xmlns="">
              <p:sp>
                <p:nvSpPr>
                  <p:cNvPr id="76" name="TextBox 75">
                    <a:extLst>
                      <a:ext uri="{FF2B5EF4-FFF2-40B4-BE49-F238E27FC236}">
                        <a16:creationId xmlns:a16="http://schemas.microsoft.com/office/drawing/2014/main" id="{D9108512-F224-912F-2E39-12A90F40F1E2}"/>
                      </a:ext>
                    </a:extLst>
                  </p:cNvPr>
                  <p:cNvSpPr txBox="1">
                    <a:spLocks noRot="1" noChangeAspect="1" noMove="1" noResize="1" noEditPoints="1" noAdjustHandles="1" noChangeArrowheads="1" noChangeShapeType="1" noTextEdit="1"/>
                  </p:cNvSpPr>
                  <p:nvPr/>
                </p:nvSpPr>
                <p:spPr>
                  <a:xfrm>
                    <a:off x="1082746" y="1232283"/>
                    <a:ext cx="412613" cy="369334"/>
                  </a:xfrm>
                  <a:prstGeom prst="rect">
                    <a:avLst/>
                  </a:prstGeom>
                  <a:blipFill>
                    <a:blip r:embed="rId5"/>
                    <a:stretch>
                      <a:fillRect l="-15625" r="-3125" b="-4545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18C38A60-6BC3-10E9-C03A-ECEED758552E}"/>
                      </a:ext>
                    </a:extLst>
                  </p:cNvPr>
                  <p:cNvSpPr txBox="1"/>
                  <p:nvPr/>
                </p:nvSpPr>
                <p:spPr>
                  <a:xfrm>
                    <a:off x="4537878" y="1820033"/>
                    <a:ext cx="452240" cy="39850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solidFill>
                                    <a:srgbClr val="FF0000"/>
                                  </a:solidFill>
                                  <a:latin typeface="Cambria Math" panose="02040503050406030204" pitchFamily="18" charset="0"/>
                                </a:rPr>
                              </m:ctrlPr>
                            </m:sSubPr>
                            <m:e>
                              <m:r>
                                <a:rPr lang="en-US" sz="2400" b="0" i="1" smtClean="0">
                                  <a:solidFill>
                                    <a:srgbClr val="FF0000"/>
                                  </a:solidFill>
                                  <a:latin typeface="Cambria Math" panose="02040503050406030204" pitchFamily="18" charset="0"/>
                                </a:rPr>
                                <m:t>𝐻</m:t>
                              </m:r>
                            </m:e>
                            <m:sub>
                              <m:r>
                                <a:rPr lang="en-US" sz="2400" b="0" i="1" smtClean="0">
                                  <a:solidFill>
                                    <a:srgbClr val="FF0000"/>
                                  </a:solidFill>
                                  <a:latin typeface="Cambria Math" panose="02040503050406030204" pitchFamily="18" charset="0"/>
                                </a:rPr>
                                <m:t>𝑦</m:t>
                              </m:r>
                            </m:sub>
                          </m:sSub>
                        </m:oMath>
                      </m:oMathPara>
                    </a14:m>
                    <a:endParaRPr lang="en-US" sz="2400" dirty="0"/>
                  </a:p>
                </p:txBody>
              </p:sp>
            </mc:Choice>
            <mc:Fallback xmlns="">
              <p:sp>
                <p:nvSpPr>
                  <p:cNvPr id="77" name="TextBox 76">
                    <a:extLst>
                      <a:ext uri="{FF2B5EF4-FFF2-40B4-BE49-F238E27FC236}">
                        <a16:creationId xmlns:a16="http://schemas.microsoft.com/office/drawing/2014/main" id="{18C38A60-6BC3-10E9-C03A-ECEED758552E}"/>
                      </a:ext>
                    </a:extLst>
                  </p:cNvPr>
                  <p:cNvSpPr txBox="1">
                    <a:spLocks noRot="1" noChangeAspect="1" noMove="1" noResize="1" noEditPoints="1" noAdjustHandles="1" noChangeArrowheads="1" noChangeShapeType="1" noTextEdit="1"/>
                  </p:cNvSpPr>
                  <p:nvPr/>
                </p:nvSpPr>
                <p:spPr>
                  <a:xfrm>
                    <a:off x="4537878" y="1820033"/>
                    <a:ext cx="452240" cy="398507"/>
                  </a:xfrm>
                  <a:prstGeom prst="rect">
                    <a:avLst/>
                  </a:prstGeom>
                  <a:blipFill>
                    <a:blip r:embed="rId6"/>
                    <a:stretch>
                      <a:fillRect l="-17143" r="-5714" b="-5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94F247EC-BE1F-1007-CC62-12867DE24735}"/>
                      </a:ext>
                    </a:extLst>
                  </p:cNvPr>
                  <p:cNvSpPr txBox="1"/>
                  <p:nvPr/>
                </p:nvSpPr>
                <p:spPr>
                  <a:xfrm>
                    <a:off x="7976382" y="1759436"/>
                    <a:ext cx="215436" cy="3525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chemeClr val="tx1"/>
                              </a:solidFill>
                              <a:latin typeface="Cambria Math" panose="02040503050406030204" pitchFamily="18" charset="0"/>
                            </a:rPr>
                            <m:t>𝑧</m:t>
                          </m:r>
                        </m:oMath>
                      </m:oMathPara>
                    </a14:m>
                    <a:endParaRPr lang="en-US" sz="2400" dirty="0">
                      <a:solidFill>
                        <a:schemeClr val="tx1"/>
                      </a:solidFill>
                    </a:endParaRPr>
                  </a:p>
                </p:txBody>
              </p:sp>
            </mc:Choice>
            <mc:Fallback xmlns="">
              <p:sp>
                <p:nvSpPr>
                  <p:cNvPr id="78" name="TextBox 77">
                    <a:extLst>
                      <a:ext uri="{FF2B5EF4-FFF2-40B4-BE49-F238E27FC236}">
                        <a16:creationId xmlns:a16="http://schemas.microsoft.com/office/drawing/2014/main" id="{94F247EC-BE1F-1007-CC62-12867DE24735}"/>
                      </a:ext>
                    </a:extLst>
                  </p:cNvPr>
                  <p:cNvSpPr txBox="1">
                    <a:spLocks noRot="1" noChangeAspect="1" noMove="1" noResize="1" noEditPoints="1" noAdjustHandles="1" noChangeArrowheads="1" noChangeShapeType="1" noTextEdit="1"/>
                  </p:cNvSpPr>
                  <p:nvPr/>
                </p:nvSpPr>
                <p:spPr>
                  <a:xfrm>
                    <a:off x="7976382" y="1759436"/>
                    <a:ext cx="215436" cy="352509"/>
                  </a:xfrm>
                  <a:prstGeom prst="rect">
                    <a:avLst/>
                  </a:prstGeom>
                  <a:blipFill>
                    <a:blip r:embed="rId7"/>
                    <a:stretch>
                      <a:fillRect l="-23529" r="-23529" b="-26087"/>
                    </a:stretch>
                  </a:blipFill>
                </p:spPr>
                <p:txBody>
                  <a:bodyPr/>
                  <a:lstStyle/>
                  <a:p>
                    <a:r>
                      <a:rPr lang="en-US">
                        <a:noFill/>
                      </a:rPr>
                      <a:t> </a:t>
                    </a:r>
                  </a:p>
                </p:txBody>
              </p:sp>
            </mc:Fallback>
          </mc:AlternateContent>
        </p:grpSp>
        <p:cxnSp>
          <p:nvCxnSpPr>
            <p:cNvPr id="140" name="Straight Connector 139">
              <a:extLst>
                <a:ext uri="{FF2B5EF4-FFF2-40B4-BE49-F238E27FC236}">
                  <a16:creationId xmlns:a16="http://schemas.microsoft.com/office/drawing/2014/main" id="{CCB1E9E2-2F6D-2360-92BB-0A1A261C66F7}"/>
                </a:ext>
              </a:extLst>
            </p:cNvPr>
            <p:cNvCxnSpPr>
              <a:cxnSpLocks/>
            </p:cNvCxnSpPr>
            <p:nvPr/>
          </p:nvCxnSpPr>
          <p:spPr>
            <a:xfrm>
              <a:off x="3156857" y="1708185"/>
              <a:ext cx="6770914" cy="0"/>
            </a:xfrm>
            <a:prstGeom prst="line">
              <a:avLst/>
            </a:prstGeom>
            <a:noFill/>
            <a:ln w="19050" cap="flat" cmpd="sng" algn="ctr">
              <a:solidFill>
                <a:srgbClr val="000000"/>
              </a:solidFill>
              <a:prstDash val="solid"/>
              <a:miter lim="800000"/>
            </a:ln>
            <a:effectLst/>
          </p:spPr>
        </p:cxnSp>
        <p:cxnSp>
          <p:nvCxnSpPr>
            <p:cNvPr id="141" name="Straight Connector 140">
              <a:extLst>
                <a:ext uri="{FF2B5EF4-FFF2-40B4-BE49-F238E27FC236}">
                  <a16:creationId xmlns:a16="http://schemas.microsoft.com/office/drawing/2014/main" id="{73CD081F-18B0-3B85-525F-07CF837D4E0E}"/>
                </a:ext>
              </a:extLst>
            </p:cNvPr>
            <p:cNvCxnSpPr>
              <a:cxnSpLocks/>
            </p:cNvCxnSpPr>
            <p:nvPr/>
          </p:nvCxnSpPr>
          <p:spPr>
            <a:xfrm>
              <a:off x="3156857" y="2604297"/>
              <a:ext cx="6770914" cy="0"/>
            </a:xfrm>
            <a:prstGeom prst="line">
              <a:avLst/>
            </a:prstGeom>
            <a:noFill/>
            <a:ln w="19050" cap="flat" cmpd="sng" algn="ctr">
              <a:solidFill>
                <a:srgbClr val="000000"/>
              </a:solidFill>
              <a:prstDash val="solid"/>
              <a:miter lim="800000"/>
            </a:ln>
            <a:effectLst/>
          </p:spPr>
        </p:cxnSp>
        <p:cxnSp>
          <p:nvCxnSpPr>
            <p:cNvPr id="142" name="Straight Connector 141">
              <a:extLst>
                <a:ext uri="{FF2B5EF4-FFF2-40B4-BE49-F238E27FC236}">
                  <a16:creationId xmlns:a16="http://schemas.microsoft.com/office/drawing/2014/main" id="{7094339E-1811-9CA7-590B-869322DFBF25}"/>
                </a:ext>
              </a:extLst>
            </p:cNvPr>
            <p:cNvCxnSpPr>
              <a:cxnSpLocks/>
            </p:cNvCxnSpPr>
            <p:nvPr/>
          </p:nvCxnSpPr>
          <p:spPr>
            <a:xfrm>
              <a:off x="3166876" y="3500409"/>
              <a:ext cx="6268564" cy="0"/>
            </a:xfrm>
            <a:prstGeom prst="line">
              <a:avLst/>
            </a:prstGeom>
            <a:noFill/>
            <a:ln w="19050" cap="flat" cmpd="sng" algn="ctr">
              <a:solidFill>
                <a:srgbClr val="000000"/>
              </a:solidFill>
              <a:prstDash val="solid"/>
              <a:miter lim="800000"/>
            </a:ln>
            <a:effectLst/>
          </p:spPr>
        </p:cxnSp>
        <p:cxnSp>
          <p:nvCxnSpPr>
            <p:cNvPr id="143" name="Straight Connector 142">
              <a:extLst>
                <a:ext uri="{FF2B5EF4-FFF2-40B4-BE49-F238E27FC236}">
                  <a16:creationId xmlns:a16="http://schemas.microsoft.com/office/drawing/2014/main" id="{4D28F014-9E59-805A-F35E-44E97E3A42A6}"/>
                </a:ext>
              </a:extLst>
            </p:cNvPr>
            <p:cNvCxnSpPr>
              <a:cxnSpLocks/>
            </p:cNvCxnSpPr>
            <p:nvPr/>
          </p:nvCxnSpPr>
          <p:spPr>
            <a:xfrm>
              <a:off x="4430924" y="812073"/>
              <a:ext cx="0" cy="896112"/>
            </a:xfrm>
            <a:prstGeom prst="line">
              <a:avLst/>
            </a:prstGeom>
            <a:noFill/>
            <a:ln w="19050" cap="flat" cmpd="sng" algn="ctr">
              <a:solidFill>
                <a:srgbClr val="000000"/>
              </a:solidFill>
              <a:prstDash val="solid"/>
              <a:miter lim="800000"/>
            </a:ln>
            <a:effectLst/>
          </p:spPr>
        </p:cxnSp>
        <p:cxnSp>
          <p:nvCxnSpPr>
            <p:cNvPr id="144" name="Straight Connector 143">
              <a:extLst>
                <a:ext uri="{FF2B5EF4-FFF2-40B4-BE49-F238E27FC236}">
                  <a16:creationId xmlns:a16="http://schemas.microsoft.com/office/drawing/2014/main" id="{A6139E88-AA1D-EDAE-95AE-3CE165D32141}"/>
                </a:ext>
              </a:extLst>
            </p:cNvPr>
            <p:cNvCxnSpPr>
              <a:cxnSpLocks/>
            </p:cNvCxnSpPr>
            <p:nvPr/>
          </p:nvCxnSpPr>
          <p:spPr>
            <a:xfrm>
              <a:off x="5649833" y="812073"/>
              <a:ext cx="0" cy="896112"/>
            </a:xfrm>
            <a:prstGeom prst="line">
              <a:avLst/>
            </a:prstGeom>
            <a:noFill/>
            <a:ln w="19050" cap="flat" cmpd="sng" algn="ctr">
              <a:solidFill>
                <a:srgbClr val="000000"/>
              </a:solidFill>
              <a:prstDash val="solid"/>
              <a:miter lim="800000"/>
            </a:ln>
            <a:effectLst/>
          </p:spPr>
        </p:cxnSp>
        <p:cxnSp>
          <p:nvCxnSpPr>
            <p:cNvPr id="145" name="Straight Connector 144">
              <a:extLst>
                <a:ext uri="{FF2B5EF4-FFF2-40B4-BE49-F238E27FC236}">
                  <a16:creationId xmlns:a16="http://schemas.microsoft.com/office/drawing/2014/main" id="{7575A9D1-FF95-EAC7-5C43-4D6EEE1048D4}"/>
                </a:ext>
              </a:extLst>
            </p:cNvPr>
            <p:cNvCxnSpPr>
              <a:cxnSpLocks/>
            </p:cNvCxnSpPr>
            <p:nvPr/>
          </p:nvCxnSpPr>
          <p:spPr>
            <a:xfrm>
              <a:off x="6868742" y="812073"/>
              <a:ext cx="0" cy="896112"/>
            </a:xfrm>
            <a:prstGeom prst="line">
              <a:avLst/>
            </a:prstGeom>
            <a:noFill/>
            <a:ln w="19050" cap="flat" cmpd="sng" algn="ctr">
              <a:solidFill>
                <a:srgbClr val="000000"/>
              </a:solidFill>
              <a:prstDash val="solid"/>
              <a:miter lim="800000"/>
            </a:ln>
            <a:effectLst/>
          </p:spPr>
        </p:cxnSp>
        <p:cxnSp>
          <p:nvCxnSpPr>
            <p:cNvPr id="146" name="Straight Connector 145">
              <a:extLst>
                <a:ext uri="{FF2B5EF4-FFF2-40B4-BE49-F238E27FC236}">
                  <a16:creationId xmlns:a16="http://schemas.microsoft.com/office/drawing/2014/main" id="{3ED39D95-2D4E-249C-B836-95091BBC09FA}"/>
                </a:ext>
              </a:extLst>
            </p:cNvPr>
            <p:cNvCxnSpPr>
              <a:cxnSpLocks/>
            </p:cNvCxnSpPr>
            <p:nvPr/>
          </p:nvCxnSpPr>
          <p:spPr>
            <a:xfrm>
              <a:off x="8087650" y="812073"/>
              <a:ext cx="0" cy="896112"/>
            </a:xfrm>
            <a:prstGeom prst="line">
              <a:avLst/>
            </a:prstGeom>
            <a:noFill/>
            <a:ln w="19050" cap="flat" cmpd="sng" algn="ctr">
              <a:solidFill>
                <a:srgbClr val="000000"/>
              </a:solidFill>
              <a:prstDash val="solid"/>
              <a:miter lim="800000"/>
            </a:ln>
            <a:effectLst/>
          </p:spPr>
        </p:cxnSp>
        <p:cxnSp>
          <p:nvCxnSpPr>
            <p:cNvPr id="147" name="Straight Connector 146">
              <a:extLst>
                <a:ext uri="{FF2B5EF4-FFF2-40B4-BE49-F238E27FC236}">
                  <a16:creationId xmlns:a16="http://schemas.microsoft.com/office/drawing/2014/main" id="{963E3BA0-9857-0D74-D055-2F25DCE19B29}"/>
                </a:ext>
              </a:extLst>
            </p:cNvPr>
            <p:cNvCxnSpPr>
              <a:cxnSpLocks/>
            </p:cNvCxnSpPr>
            <p:nvPr/>
          </p:nvCxnSpPr>
          <p:spPr>
            <a:xfrm>
              <a:off x="4921539" y="1708185"/>
              <a:ext cx="0" cy="896112"/>
            </a:xfrm>
            <a:prstGeom prst="line">
              <a:avLst/>
            </a:prstGeom>
            <a:noFill/>
            <a:ln w="19050" cap="flat" cmpd="sng" algn="ctr">
              <a:solidFill>
                <a:srgbClr val="000000"/>
              </a:solidFill>
              <a:prstDash val="solid"/>
              <a:miter lim="800000"/>
            </a:ln>
            <a:effectLst/>
          </p:spPr>
        </p:cxnSp>
        <p:cxnSp>
          <p:nvCxnSpPr>
            <p:cNvPr id="148" name="Straight Connector 147">
              <a:extLst>
                <a:ext uri="{FF2B5EF4-FFF2-40B4-BE49-F238E27FC236}">
                  <a16:creationId xmlns:a16="http://schemas.microsoft.com/office/drawing/2014/main" id="{D6E1F79F-70A1-B105-C814-F20AC2624155}"/>
                </a:ext>
              </a:extLst>
            </p:cNvPr>
            <p:cNvCxnSpPr>
              <a:cxnSpLocks/>
            </p:cNvCxnSpPr>
            <p:nvPr/>
          </p:nvCxnSpPr>
          <p:spPr>
            <a:xfrm>
              <a:off x="6232069" y="1708185"/>
              <a:ext cx="0" cy="896112"/>
            </a:xfrm>
            <a:prstGeom prst="line">
              <a:avLst/>
            </a:prstGeom>
            <a:noFill/>
            <a:ln w="19050" cap="flat" cmpd="sng" algn="ctr">
              <a:solidFill>
                <a:srgbClr val="000000"/>
              </a:solidFill>
              <a:prstDash val="solid"/>
              <a:miter lim="800000"/>
            </a:ln>
            <a:effectLst/>
          </p:spPr>
        </p:cxnSp>
        <p:cxnSp>
          <p:nvCxnSpPr>
            <p:cNvPr id="149" name="Straight Connector 148">
              <a:extLst>
                <a:ext uri="{FF2B5EF4-FFF2-40B4-BE49-F238E27FC236}">
                  <a16:creationId xmlns:a16="http://schemas.microsoft.com/office/drawing/2014/main" id="{7EBF571E-B48D-7A2A-4195-60F76126C3A4}"/>
                </a:ext>
              </a:extLst>
            </p:cNvPr>
            <p:cNvCxnSpPr>
              <a:cxnSpLocks/>
            </p:cNvCxnSpPr>
            <p:nvPr/>
          </p:nvCxnSpPr>
          <p:spPr>
            <a:xfrm>
              <a:off x="7542599" y="1708185"/>
              <a:ext cx="0" cy="896112"/>
            </a:xfrm>
            <a:prstGeom prst="line">
              <a:avLst/>
            </a:prstGeom>
            <a:noFill/>
            <a:ln w="19050" cap="flat" cmpd="sng" algn="ctr">
              <a:solidFill>
                <a:srgbClr val="000000"/>
              </a:solidFill>
              <a:prstDash val="solid"/>
              <a:miter lim="800000"/>
            </a:ln>
            <a:effectLst/>
          </p:spPr>
        </p:cxnSp>
        <p:cxnSp>
          <p:nvCxnSpPr>
            <p:cNvPr id="150" name="Straight Connector 149">
              <a:extLst>
                <a:ext uri="{FF2B5EF4-FFF2-40B4-BE49-F238E27FC236}">
                  <a16:creationId xmlns:a16="http://schemas.microsoft.com/office/drawing/2014/main" id="{1E75503B-9597-7EEC-E556-EE1A6506DB65}"/>
                </a:ext>
              </a:extLst>
            </p:cNvPr>
            <p:cNvCxnSpPr>
              <a:cxnSpLocks/>
            </p:cNvCxnSpPr>
            <p:nvPr/>
          </p:nvCxnSpPr>
          <p:spPr>
            <a:xfrm>
              <a:off x="8853128" y="1708185"/>
              <a:ext cx="0" cy="896112"/>
            </a:xfrm>
            <a:prstGeom prst="line">
              <a:avLst/>
            </a:prstGeom>
            <a:noFill/>
            <a:ln w="19050" cap="flat" cmpd="sng" algn="ctr">
              <a:solidFill>
                <a:srgbClr val="000000"/>
              </a:solidFill>
              <a:prstDash val="solid"/>
              <a:miter lim="800000"/>
            </a:ln>
            <a:effectLst/>
          </p:spPr>
        </p:cxnSp>
        <p:cxnSp>
          <p:nvCxnSpPr>
            <p:cNvPr id="151" name="Straight Connector 150">
              <a:extLst>
                <a:ext uri="{FF2B5EF4-FFF2-40B4-BE49-F238E27FC236}">
                  <a16:creationId xmlns:a16="http://schemas.microsoft.com/office/drawing/2014/main" id="{58E5C918-DDC4-0DE3-6580-91983F1413E5}"/>
                </a:ext>
              </a:extLst>
            </p:cNvPr>
            <p:cNvCxnSpPr>
              <a:cxnSpLocks/>
            </p:cNvCxnSpPr>
            <p:nvPr/>
          </p:nvCxnSpPr>
          <p:spPr>
            <a:xfrm>
              <a:off x="3611010" y="1708185"/>
              <a:ext cx="0" cy="896112"/>
            </a:xfrm>
            <a:prstGeom prst="line">
              <a:avLst/>
            </a:prstGeom>
            <a:noFill/>
            <a:ln w="19050" cap="flat" cmpd="sng" algn="ctr">
              <a:solidFill>
                <a:srgbClr val="000000"/>
              </a:solidFill>
              <a:prstDash val="solid"/>
              <a:miter lim="800000"/>
            </a:ln>
            <a:effectLst/>
          </p:spPr>
        </p:cxnSp>
        <p:cxnSp>
          <p:nvCxnSpPr>
            <p:cNvPr id="152" name="Straight Connector 151">
              <a:extLst>
                <a:ext uri="{FF2B5EF4-FFF2-40B4-BE49-F238E27FC236}">
                  <a16:creationId xmlns:a16="http://schemas.microsoft.com/office/drawing/2014/main" id="{AD0A6C01-0EC4-61EB-3FA5-AA45B9202C90}"/>
                </a:ext>
              </a:extLst>
            </p:cNvPr>
            <p:cNvCxnSpPr>
              <a:cxnSpLocks/>
            </p:cNvCxnSpPr>
            <p:nvPr/>
          </p:nvCxnSpPr>
          <p:spPr>
            <a:xfrm>
              <a:off x="4278521" y="2604297"/>
              <a:ext cx="0" cy="896112"/>
            </a:xfrm>
            <a:prstGeom prst="line">
              <a:avLst/>
            </a:prstGeom>
            <a:noFill/>
            <a:ln w="19050" cap="flat" cmpd="sng" algn="ctr">
              <a:solidFill>
                <a:srgbClr val="000000"/>
              </a:solidFill>
              <a:prstDash val="solid"/>
              <a:miter lim="800000"/>
            </a:ln>
            <a:effectLst/>
          </p:spPr>
        </p:cxnSp>
        <p:cxnSp>
          <p:nvCxnSpPr>
            <p:cNvPr id="153" name="Straight Connector 152">
              <a:extLst>
                <a:ext uri="{FF2B5EF4-FFF2-40B4-BE49-F238E27FC236}">
                  <a16:creationId xmlns:a16="http://schemas.microsoft.com/office/drawing/2014/main" id="{B40EC6C5-CB8B-6D3E-DDDD-DE7056223AC8}"/>
                </a:ext>
              </a:extLst>
            </p:cNvPr>
            <p:cNvCxnSpPr>
              <a:cxnSpLocks/>
            </p:cNvCxnSpPr>
            <p:nvPr/>
          </p:nvCxnSpPr>
          <p:spPr>
            <a:xfrm>
              <a:off x="5599030" y="2604297"/>
              <a:ext cx="0" cy="896112"/>
            </a:xfrm>
            <a:prstGeom prst="line">
              <a:avLst/>
            </a:prstGeom>
            <a:noFill/>
            <a:ln w="19050" cap="flat" cmpd="sng" algn="ctr">
              <a:solidFill>
                <a:srgbClr val="000000"/>
              </a:solidFill>
              <a:prstDash val="solid"/>
              <a:miter lim="800000"/>
            </a:ln>
            <a:effectLst/>
          </p:spPr>
        </p:cxnSp>
        <p:cxnSp>
          <p:nvCxnSpPr>
            <p:cNvPr id="154" name="Straight Connector 153">
              <a:extLst>
                <a:ext uri="{FF2B5EF4-FFF2-40B4-BE49-F238E27FC236}">
                  <a16:creationId xmlns:a16="http://schemas.microsoft.com/office/drawing/2014/main" id="{20892365-11F7-000B-DE50-F004E5D1F919}"/>
                </a:ext>
              </a:extLst>
            </p:cNvPr>
            <p:cNvCxnSpPr>
              <a:cxnSpLocks/>
            </p:cNvCxnSpPr>
            <p:nvPr/>
          </p:nvCxnSpPr>
          <p:spPr>
            <a:xfrm>
              <a:off x="6919539" y="2604297"/>
              <a:ext cx="0" cy="896112"/>
            </a:xfrm>
            <a:prstGeom prst="line">
              <a:avLst/>
            </a:prstGeom>
            <a:noFill/>
            <a:ln w="19050" cap="flat" cmpd="sng" algn="ctr">
              <a:solidFill>
                <a:srgbClr val="000000"/>
              </a:solidFill>
              <a:prstDash val="solid"/>
              <a:miter lim="800000"/>
            </a:ln>
            <a:effectLst/>
          </p:spPr>
        </p:cxnSp>
        <p:cxnSp>
          <p:nvCxnSpPr>
            <p:cNvPr id="155" name="Straight Connector 154">
              <a:extLst>
                <a:ext uri="{FF2B5EF4-FFF2-40B4-BE49-F238E27FC236}">
                  <a16:creationId xmlns:a16="http://schemas.microsoft.com/office/drawing/2014/main" id="{4CB508F3-85AA-9088-5896-DC56DB2550DC}"/>
                </a:ext>
              </a:extLst>
            </p:cNvPr>
            <p:cNvCxnSpPr>
              <a:cxnSpLocks/>
            </p:cNvCxnSpPr>
            <p:nvPr/>
          </p:nvCxnSpPr>
          <p:spPr>
            <a:xfrm>
              <a:off x="8240048" y="2604297"/>
              <a:ext cx="0" cy="896112"/>
            </a:xfrm>
            <a:prstGeom prst="line">
              <a:avLst/>
            </a:prstGeom>
            <a:noFill/>
            <a:ln w="19050" cap="flat" cmpd="sng" algn="ctr">
              <a:solidFill>
                <a:srgbClr val="000000"/>
              </a:solidFill>
              <a:prstDash val="solid"/>
              <a:miter lim="800000"/>
            </a:ln>
            <a:effectLst/>
          </p:spPr>
        </p:cxnSp>
        <p:sp>
          <p:nvSpPr>
            <p:cNvPr id="160" name="Oval 159">
              <a:extLst>
                <a:ext uri="{FF2B5EF4-FFF2-40B4-BE49-F238E27FC236}">
                  <a16:creationId xmlns:a16="http://schemas.microsoft.com/office/drawing/2014/main" id="{3A28265D-7B08-1F25-91B3-3BEE0A136AD6}"/>
                </a:ext>
              </a:extLst>
            </p:cNvPr>
            <p:cNvSpPr/>
            <p:nvPr/>
          </p:nvSpPr>
          <p:spPr>
            <a:xfrm>
              <a:off x="7198068" y="2668305"/>
              <a:ext cx="768096" cy="704088"/>
            </a:xfrm>
            <a:prstGeom prst="ellipse">
              <a:avLst/>
            </a:prstGeom>
            <a:solidFill>
              <a:srgbClr val="1C5E90">
                <a:lumMod val="20000"/>
                <a:lumOff val="80000"/>
              </a:srgbClr>
            </a:solidFill>
            <a:ln w="19050" cap="flat" cmpd="sng" algn="ctr">
              <a:solidFill>
                <a:srgbClr val="000000"/>
              </a:solidFill>
              <a:prstDash val="sysDot"/>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61" name="Oval 160">
              <a:extLst>
                <a:ext uri="{FF2B5EF4-FFF2-40B4-BE49-F238E27FC236}">
                  <a16:creationId xmlns:a16="http://schemas.microsoft.com/office/drawing/2014/main" id="{71EE6CC0-1D8E-9FAB-AE8D-2AE65C1E0783}"/>
                </a:ext>
              </a:extLst>
            </p:cNvPr>
            <p:cNvSpPr/>
            <p:nvPr/>
          </p:nvSpPr>
          <p:spPr>
            <a:xfrm>
              <a:off x="7702294" y="1772193"/>
              <a:ext cx="832104" cy="768096"/>
            </a:xfrm>
            <a:prstGeom prst="ellipse">
              <a:avLst/>
            </a:prstGeom>
            <a:solidFill>
              <a:srgbClr val="1C5E90">
                <a:lumMod val="20000"/>
                <a:lumOff val="80000"/>
              </a:srgbClr>
            </a:solidFill>
            <a:ln w="19050" cap="flat" cmpd="sng" algn="ctr">
              <a:solidFill>
                <a:srgbClr val="000000"/>
              </a:solidFill>
              <a:prstDash val="sysDot"/>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62" name="Oval 161">
              <a:extLst>
                <a:ext uri="{FF2B5EF4-FFF2-40B4-BE49-F238E27FC236}">
                  <a16:creationId xmlns:a16="http://schemas.microsoft.com/office/drawing/2014/main" id="{F122681F-11B4-26F1-42A8-1AEE4BAF68B5}"/>
                </a:ext>
              </a:extLst>
            </p:cNvPr>
            <p:cNvSpPr/>
            <p:nvPr/>
          </p:nvSpPr>
          <p:spPr>
            <a:xfrm>
              <a:off x="6443472" y="1836201"/>
              <a:ext cx="768096" cy="704088"/>
            </a:xfrm>
            <a:prstGeom prst="ellipse">
              <a:avLst/>
            </a:prstGeom>
            <a:solidFill>
              <a:srgbClr val="69901D">
                <a:lumMod val="20000"/>
                <a:lumOff val="80000"/>
              </a:srgbClr>
            </a:solidFill>
            <a:ln w="19050" cap="flat" cmpd="sng" algn="ctr">
              <a:solidFill>
                <a:srgbClr val="000000"/>
              </a:solidFill>
              <a:prstDash val="sysDot"/>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63" name="Oval 162">
              <a:extLst>
                <a:ext uri="{FF2B5EF4-FFF2-40B4-BE49-F238E27FC236}">
                  <a16:creationId xmlns:a16="http://schemas.microsoft.com/office/drawing/2014/main" id="{8DE2FB5A-7319-2898-92DD-F4D1FE353FB5}"/>
                </a:ext>
              </a:extLst>
            </p:cNvPr>
            <p:cNvSpPr/>
            <p:nvPr/>
          </p:nvSpPr>
          <p:spPr>
            <a:xfrm>
              <a:off x="5886123" y="876081"/>
              <a:ext cx="768096" cy="704088"/>
            </a:xfrm>
            <a:prstGeom prst="ellipse">
              <a:avLst/>
            </a:prstGeom>
            <a:solidFill>
              <a:srgbClr val="F4CF4B">
                <a:lumMod val="40000"/>
                <a:lumOff val="60000"/>
              </a:srgbClr>
            </a:solidFill>
            <a:ln w="19050" cap="flat" cmpd="sng" algn="ctr">
              <a:solidFill>
                <a:srgbClr val="000000"/>
              </a:solidFill>
              <a:prstDash val="sysDot"/>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64" name="Oval 163">
              <a:extLst>
                <a:ext uri="{FF2B5EF4-FFF2-40B4-BE49-F238E27FC236}">
                  <a16:creationId xmlns:a16="http://schemas.microsoft.com/office/drawing/2014/main" id="{75A57D14-925E-FDD1-9AAD-97DC3AE61FEA}"/>
                </a:ext>
              </a:extLst>
            </p:cNvPr>
            <p:cNvSpPr/>
            <p:nvPr/>
          </p:nvSpPr>
          <p:spPr>
            <a:xfrm>
              <a:off x="7144947" y="876081"/>
              <a:ext cx="768096" cy="704088"/>
            </a:xfrm>
            <a:prstGeom prst="ellipse">
              <a:avLst/>
            </a:prstGeom>
            <a:solidFill>
              <a:srgbClr val="F4CF4B">
                <a:lumMod val="40000"/>
                <a:lumOff val="60000"/>
              </a:srgbClr>
            </a:solidFill>
            <a:ln w="19050" cap="flat" cmpd="sng" algn="ctr">
              <a:solidFill>
                <a:srgbClr val="000000"/>
              </a:solidFill>
              <a:prstDash val="sysDot"/>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mc:AlternateContent xmlns:mc="http://schemas.openxmlformats.org/markup-compatibility/2006" xmlns:a14="http://schemas.microsoft.com/office/drawing/2010/main">
          <mc:Choice Requires="a14">
            <p:sp>
              <p:nvSpPr>
                <p:cNvPr id="165" name="TextBox 164">
                  <a:extLst>
                    <a:ext uri="{FF2B5EF4-FFF2-40B4-BE49-F238E27FC236}">
                      <a16:creationId xmlns:a16="http://schemas.microsoft.com/office/drawing/2014/main" id="{FD114E81-40CF-B63F-FA2C-CB0076CB2204}"/>
                    </a:ext>
                  </a:extLst>
                </p:cNvPr>
                <p:cNvSpPr txBox="1"/>
                <p:nvPr/>
              </p:nvSpPr>
              <p:spPr>
                <a:xfrm>
                  <a:off x="1681190" y="1004097"/>
                  <a:ext cx="1544053" cy="461729"/>
                </a:xfrm>
                <a:prstGeom prst="rect">
                  <a:avLst/>
                </a:prstGeom>
                <a:noFill/>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US" sz="2000" b="0" i="1" u="none" strike="noStrike" kern="0" cap="none" spc="0" normalizeH="0" baseline="0" noProof="0">
                                <a:ln>
                                  <a:noFill/>
                                </a:ln>
                                <a:solidFill>
                                  <a:srgbClr val="000000"/>
                                </a:solidFill>
                                <a:effectLst/>
                                <a:uLnTx/>
                                <a:uFillTx/>
                                <a:latin typeface="Cambria Math" panose="02040503050406030204" pitchFamily="18" charset="0"/>
                              </a:rPr>
                            </m:ctrlPr>
                          </m:sSubSupPr>
                          <m:e>
                            <m:r>
                              <a:rPr kumimoji="0" lang="en-US" sz="2000" b="0" i="1" u="none" strike="noStrike" kern="0" cap="none" spc="0" normalizeH="0" baseline="0" noProof="0">
                                <a:ln>
                                  <a:noFill/>
                                </a:ln>
                                <a:solidFill>
                                  <a:srgbClr val="000000"/>
                                </a:solidFill>
                                <a:effectLst/>
                                <a:uLnTx/>
                                <a:uFillTx/>
                                <a:latin typeface="Cambria Math" panose="02040503050406030204" pitchFamily="18" charset="0"/>
                              </a:rPr>
                              <m:t>𝐸</m:t>
                            </m:r>
                          </m:e>
                          <m:sub>
                            <m:r>
                              <a:rPr kumimoji="0" lang="en-US" sz="2000" b="0" i="1" u="none" strike="noStrike" kern="0" cap="none" spc="0" normalizeH="0" baseline="0" noProof="0">
                                <a:ln>
                                  <a:noFill/>
                                </a:ln>
                                <a:solidFill>
                                  <a:srgbClr val="000000"/>
                                </a:solidFill>
                                <a:effectLst/>
                                <a:uLnTx/>
                                <a:uFillTx/>
                                <a:latin typeface="Cambria Math" panose="02040503050406030204" pitchFamily="18" charset="0"/>
                              </a:rPr>
                              <m:t>𝑥</m:t>
                            </m:r>
                          </m:sub>
                          <m:sup>
                            <m:r>
                              <a:rPr kumimoji="0" lang="en-US" sz="2000" b="0" i="1" u="none" strike="noStrike" kern="0" cap="none" spc="0" normalizeH="0" baseline="0" noProof="0">
                                <a:ln>
                                  <a:noFill/>
                                </a:ln>
                                <a:solidFill>
                                  <a:srgbClr val="1C5E90"/>
                                </a:solidFill>
                                <a:effectLst/>
                                <a:uLnTx/>
                                <a:uFillTx/>
                                <a:latin typeface="Cambria Math" panose="02040503050406030204" pitchFamily="18" charset="0"/>
                              </a:rPr>
                              <m:t>𝑛</m:t>
                            </m:r>
                            <m:r>
                              <a:rPr kumimoji="0" lang="en-US" sz="2000" b="0" i="1" u="none" strike="noStrike" kern="0" cap="none" spc="0" normalizeH="0" baseline="0" noProof="0">
                                <a:ln>
                                  <a:noFill/>
                                </a:ln>
                                <a:solidFill>
                                  <a:srgbClr val="1C5E90"/>
                                </a:solidFill>
                                <a:effectLst/>
                                <a:uLnTx/>
                                <a:uFillTx/>
                                <a:latin typeface="Cambria Math" panose="02040503050406030204" pitchFamily="18" charset="0"/>
                              </a:rPr>
                              <m:t>−1/2</m:t>
                            </m:r>
                          </m:sup>
                        </m:sSubSup>
                      </m:oMath>
                    </m:oMathPara>
                  </a14:m>
                  <a:endParaRPr kumimoji="0" lang="en-US" sz="2000" b="0" i="0" u="none" strike="noStrike" kern="0" cap="none" spc="0" normalizeH="0" baseline="0" noProof="0">
                    <a:ln>
                      <a:noFill/>
                    </a:ln>
                    <a:solidFill>
                      <a:srgbClr val="000000"/>
                    </a:solidFill>
                    <a:effectLst/>
                    <a:uLnTx/>
                    <a:uFillTx/>
                    <a:latin typeface="Arial" panose="020B0604020202020204"/>
                  </a:endParaRPr>
                </a:p>
              </p:txBody>
            </p:sp>
          </mc:Choice>
          <mc:Fallback xmlns="">
            <p:sp>
              <p:nvSpPr>
                <p:cNvPr id="165" name="TextBox 164">
                  <a:extLst>
                    <a:ext uri="{FF2B5EF4-FFF2-40B4-BE49-F238E27FC236}">
                      <a16:creationId xmlns:a16="http://schemas.microsoft.com/office/drawing/2014/main" id="{FD114E81-40CF-B63F-FA2C-CB0076CB2204}"/>
                    </a:ext>
                  </a:extLst>
                </p:cNvPr>
                <p:cNvSpPr txBox="1">
                  <a:spLocks noRot="1" noChangeAspect="1" noMove="1" noResize="1" noEditPoints="1" noAdjustHandles="1" noChangeArrowheads="1" noChangeShapeType="1" noTextEdit="1"/>
                </p:cNvSpPr>
                <p:nvPr/>
              </p:nvSpPr>
              <p:spPr>
                <a:xfrm>
                  <a:off x="1681190" y="1004097"/>
                  <a:ext cx="1544053" cy="461729"/>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6" name="TextBox 165">
                  <a:extLst>
                    <a:ext uri="{FF2B5EF4-FFF2-40B4-BE49-F238E27FC236}">
                      <a16:creationId xmlns:a16="http://schemas.microsoft.com/office/drawing/2014/main" id="{AA7D778A-C714-9E03-7D5F-5B9144931982}"/>
                    </a:ext>
                  </a:extLst>
                </p:cNvPr>
                <p:cNvSpPr txBox="1"/>
                <p:nvPr/>
              </p:nvSpPr>
              <p:spPr>
                <a:xfrm>
                  <a:off x="1937222" y="1900209"/>
                  <a:ext cx="903973" cy="424283"/>
                </a:xfrm>
                <a:prstGeom prst="rect">
                  <a:avLst/>
                </a:prstGeom>
                <a:noFill/>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US" sz="2000" b="0" i="1" u="none" strike="noStrike" kern="0" cap="none" spc="0" normalizeH="0" baseline="0" noProof="0" smtClean="0">
                                <a:ln>
                                  <a:noFill/>
                                </a:ln>
                                <a:solidFill>
                                  <a:srgbClr val="000000"/>
                                </a:solidFill>
                                <a:effectLst/>
                                <a:uLnTx/>
                                <a:uFillTx/>
                                <a:latin typeface="Cambria Math" panose="02040503050406030204" pitchFamily="18" charset="0"/>
                              </a:rPr>
                            </m:ctrlPr>
                          </m:sSubSupPr>
                          <m:e>
                            <m:r>
                              <a:rPr kumimoji="0" lang="en-US" sz="2000" b="0" i="1" u="none" strike="noStrike" kern="0" cap="none" spc="0" normalizeH="0" baseline="0" noProof="0">
                                <a:ln>
                                  <a:noFill/>
                                </a:ln>
                                <a:solidFill>
                                  <a:srgbClr val="000000"/>
                                </a:solidFill>
                                <a:effectLst/>
                                <a:uLnTx/>
                                <a:uFillTx/>
                                <a:latin typeface="Cambria Math" panose="02040503050406030204" pitchFamily="18" charset="0"/>
                              </a:rPr>
                              <m:t>𝐻</m:t>
                            </m:r>
                          </m:e>
                          <m:sub>
                            <m:r>
                              <a:rPr kumimoji="0" lang="en-US" sz="2000" b="0" i="1" u="none" strike="noStrike" kern="0" cap="none" spc="0" normalizeH="0" baseline="0" noProof="0">
                                <a:ln>
                                  <a:noFill/>
                                </a:ln>
                                <a:solidFill>
                                  <a:srgbClr val="000000"/>
                                </a:solidFill>
                                <a:effectLst/>
                                <a:uLnTx/>
                                <a:uFillTx/>
                                <a:latin typeface="Cambria Math" panose="02040503050406030204" pitchFamily="18" charset="0"/>
                              </a:rPr>
                              <m:t>𝑦</m:t>
                            </m:r>
                          </m:sub>
                          <m:sup>
                            <m:r>
                              <a:rPr kumimoji="0" lang="en-US" sz="2000" b="0" i="1" u="none" strike="noStrike" kern="0" cap="none" spc="0" normalizeH="0" baseline="0" noProof="0" smtClean="0">
                                <a:ln>
                                  <a:noFill/>
                                </a:ln>
                                <a:solidFill>
                                  <a:srgbClr val="1C5E90"/>
                                </a:solidFill>
                                <a:effectLst/>
                                <a:uLnTx/>
                                <a:uFillTx/>
                                <a:latin typeface="Cambria Math" panose="02040503050406030204" pitchFamily="18" charset="0"/>
                              </a:rPr>
                              <m:t>𝑛</m:t>
                            </m:r>
                          </m:sup>
                        </m:sSubSup>
                      </m:oMath>
                    </m:oMathPara>
                  </a14:m>
                  <a:endParaRPr kumimoji="0" lang="en-US" sz="2000" b="0" i="0" u="none" strike="noStrike" kern="0" cap="none" spc="0" normalizeH="0" baseline="0" noProof="0">
                    <a:ln>
                      <a:noFill/>
                    </a:ln>
                    <a:solidFill>
                      <a:srgbClr val="000000"/>
                    </a:solidFill>
                    <a:effectLst/>
                    <a:uLnTx/>
                    <a:uFillTx/>
                    <a:latin typeface="Arial" panose="020B0604020202020204"/>
                  </a:endParaRPr>
                </a:p>
              </p:txBody>
            </p:sp>
          </mc:Choice>
          <mc:Fallback xmlns="">
            <p:sp>
              <p:nvSpPr>
                <p:cNvPr id="166" name="TextBox 165">
                  <a:extLst>
                    <a:ext uri="{FF2B5EF4-FFF2-40B4-BE49-F238E27FC236}">
                      <a16:creationId xmlns:a16="http://schemas.microsoft.com/office/drawing/2014/main" id="{AA7D778A-C714-9E03-7D5F-5B9144931982}"/>
                    </a:ext>
                  </a:extLst>
                </p:cNvPr>
                <p:cNvSpPr txBox="1">
                  <a:spLocks noRot="1" noChangeAspect="1" noMove="1" noResize="1" noEditPoints="1" noAdjustHandles="1" noChangeArrowheads="1" noChangeShapeType="1" noTextEdit="1"/>
                </p:cNvSpPr>
                <p:nvPr/>
              </p:nvSpPr>
              <p:spPr>
                <a:xfrm>
                  <a:off x="1937222" y="1900209"/>
                  <a:ext cx="903973" cy="424283"/>
                </a:xfrm>
                <a:prstGeom prst="rect">
                  <a:avLst/>
                </a:prstGeom>
                <a:blipFill>
                  <a:blip r:embed="rId9"/>
                  <a:stretch>
                    <a:fillRect b="-58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7" name="TextBox 166">
                  <a:extLst>
                    <a:ext uri="{FF2B5EF4-FFF2-40B4-BE49-F238E27FC236}">
                      <a16:creationId xmlns:a16="http://schemas.microsoft.com/office/drawing/2014/main" id="{2405F7C1-F631-5C25-973D-F740A20614F7}"/>
                    </a:ext>
                  </a:extLst>
                </p:cNvPr>
                <p:cNvSpPr txBox="1"/>
                <p:nvPr/>
              </p:nvSpPr>
              <p:spPr>
                <a:xfrm>
                  <a:off x="1681190" y="2796321"/>
                  <a:ext cx="1544053" cy="461729"/>
                </a:xfrm>
                <a:prstGeom prst="rect">
                  <a:avLst/>
                </a:prstGeom>
                <a:noFill/>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kumimoji="0" lang="en-US" sz="2000" b="0" i="1" u="none" strike="noStrike" kern="0" cap="none" spc="0" normalizeH="0" baseline="0" noProof="0" smtClean="0">
                                <a:ln>
                                  <a:noFill/>
                                </a:ln>
                                <a:solidFill>
                                  <a:srgbClr val="000000"/>
                                </a:solidFill>
                                <a:effectLst/>
                                <a:uLnTx/>
                                <a:uFillTx/>
                                <a:latin typeface="Cambria Math" panose="02040503050406030204" pitchFamily="18" charset="0"/>
                              </a:rPr>
                            </m:ctrlPr>
                          </m:sSubSupPr>
                          <m:e>
                            <m:r>
                              <a:rPr kumimoji="0" lang="en-US" sz="2000" b="0" i="1" u="none" strike="noStrike" kern="0" cap="none" spc="0" normalizeH="0" baseline="0" noProof="0">
                                <a:ln>
                                  <a:noFill/>
                                </a:ln>
                                <a:solidFill>
                                  <a:srgbClr val="000000"/>
                                </a:solidFill>
                                <a:effectLst/>
                                <a:uLnTx/>
                                <a:uFillTx/>
                                <a:latin typeface="Cambria Math" panose="02040503050406030204" pitchFamily="18" charset="0"/>
                              </a:rPr>
                              <m:t>𝐸</m:t>
                            </m:r>
                          </m:e>
                          <m:sub>
                            <m:r>
                              <a:rPr kumimoji="0" lang="en-US" sz="2000" b="0" i="1" u="none" strike="noStrike" kern="0" cap="none" spc="0" normalizeH="0" baseline="0" noProof="0">
                                <a:ln>
                                  <a:noFill/>
                                </a:ln>
                                <a:solidFill>
                                  <a:srgbClr val="000000"/>
                                </a:solidFill>
                                <a:effectLst/>
                                <a:uLnTx/>
                                <a:uFillTx/>
                                <a:latin typeface="Cambria Math" panose="02040503050406030204" pitchFamily="18" charset="0"/>
                              </a:rPr>
                              <m:t>𝑥</m:t>
                            </m:r>
                          </m:sub>
                          <m:sup>
                            <m:r>
                              <a:rPr kumimoji="0" lang="en-US" sz="2000" b="0" i="1" u="none" strike="noStrike" kern="0" cap="none" spc="0" normalizeH="0" baseline="0" noProof="0" smtClean="0">
                                <a:ln>
                                  <a:noFill/>
                                </a:ln>
                                <a:solidFill>
                                  <a:srgbClr val="1C5E90"/>
                                </a:solidFill>
                                <a:effectLst/>
                                <a:uLnTx/>
                                <a:uFillTx/>
                                <a:latin typeface="Cambria Math" panose="02040503050406030204" pitchFamily="18" charset="0"/>
                              </a:rPr>
                              <m:t>𝑛</m:t>
                            </m:r>
                            <m:r>
                              <a:rPr kumimoji="0" lang="en-US" sz="2000" b="0" i="1" u="none" strike="noStrike" kern="0" cap="none" spc="0" normalizeH="0" baseline="0" noProof="0" smtClean="0">
                                <a:ln>
                                  <a:noFill/>
                                </a:ln>
                                <a:solidFill>
                                  <a:srgbClr val="1C5E90"/>
                                </a:solidFill>
                                <a:effectLst/>
                                <a:uLnTx/>
                                <a:uFillTx/>
                                <a:latin typeface="Cambria Math" panose="02040503050406030204" pitchFamily="18" charset="0"/>
                              </a:rPr>
                              <m:t>+1/2</m:t>
                            </m:r>
                          </m:sup>
                        </m:sSubSup>
                      </m:oMath>
                    </m:oMathPara>
                  </a14:m>
                  <a:endParaRPr kumimoji="0" lang="en-US" sz="2000" b="0" i="0" u="none" strike="noStrike" kern="0" cap="none" spc="0" normalizeH="0" baseline="0" noProof="0">
                    <a:ln>
                      <a:noFill/>
                    </a:ln>
                    <a:solidFill>
                      <a:srgbClr val="000000"/>
                    </a:solidFill>
                    <a:effectLst/>
                    <a:uLnTx/>
                    <a:uFillTx/>
                    <a:latin typeface="Arial" panose="020B0604020202020204"/>
                  </a:endParaRPr>
                </a:p>
              </p:txBody>
            </p:sp>
          </mc:Choice>
          <mc:Fallback xmlns="">
            <p:sp>
              <p:nvSpPr>
                <p:cNvPr id="167" name="TextBox 166">
                  <a:extLst>
                    <a:ext uri="{FF2B5EF4-FFF2-40B4-BE49-F238E27FC236}">
                      <a16:creationId xmlns:a16="http://schemas.microsoft.com/office/drawing/2014/main" id="{2405F7C1-F631-5C25-973D-F740A20614F7}"/>
                    </a:ext>
                  </a:extLst>
                </p:cNvPr>
                <p:cNvSpPr txBox="1">
                  <a:spLocks noRot="1" noChangeAspect="1" noMove="1" noResize="1" noEditPoints="1" noAdjustHandles="1" noChangeArrowheads="1" noChangeShapeType="1" noTextEdit="1"/>
                </p:cNvSpPr>
                <p:nvPr/>
              </p:nvSpPr>
              <p:spPr>
                <a:xfrm>
                  <a:off x="1681190" y="2796321"/>
                  <a:ext cx="1544053" cy="461729"/>
                </a:xfrm>
                <a:prstGeom prst="rect">
                  <a:avLst/>
                </a:prstGeom>
                <a:blipFill>
                  <a:blip r:embed="rId10"/>
                  <a:stretch>
                    <a:fillRect/>
                  </a:stretch>
                </a:blipFill>
              </p:spPr>
              <p:txBody>
                <a:bodyPr/>
                <a:lstStyle/>
                <a:p>
                  <a:r>
                    <a:rPr lang="en-US">
                      <a:noFill/>
                    </a:rPr>
                    <a:t> </a:t>
                  </a:r>
                </a:p>
              </p:txBody>
            </p:sp>
          </mc:Fallback>
        </mc:AlternateContent>
        <p:sp>
          <p:nvSpPr>
            <p:cNvPr id="168" name="TextBox 167">
              <a:extLst>
                <a:ext uri="{FF2B5EF4-FFF2-40B4-BE49-F238E27FC236}">
                  <a16:creationId xmlns:a16="http://schemas.microsoft.com/office/drawing/2014/main" id="{29467D48-D416-0A78-4F7C-270A8DC8B06A}"/>
                </a:ext>
              </a:extLst>
            </p:cNvPr>
            <p:cNvSpPr txBox="1"/>
            <p:nvPr/>
          </p:nvSpPr>
          <p:spPr>
            <a:xfrm>
              <a:off x="1653925" y="317178"/>
              <a:ext cx="1478290" cy="43088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200" b="1" i="0" u="none" strike="noStrike" kern="0" cap="none" spc="0" normalizeH="0" baseline="0" noProof="0" dirty="0">
                  <a:ln>
                    <a:noFill/>
                  </a:ln>
                  <a:solidFill>
                    <a:srgbClr val="1C5E90"/>
                  </a:solidFill>
                  <a:effectLst/>
                  <a:uLnTx/>
                  <a:uFillTx/>
                  <a:latin typeface="Times" panose="02020603050405020304" pitchFamily="18" charset="0"/>
                  <a:cs typeface="Times" panose="02020603050405020304" pitchFamily="18" charset="0"/>
                </a:rPr>
                <a:t>Time units</a:t>
              </a:r>
            </a:p>
          </p:txBody>
        </p:sp>
        <p:sp>
          <p:nvSpPr>
            <p:cNvPr id="169" name="TextBox 168">
              <a:extLst>
                <a:ext uri="{FF2B5EF4-FFF2-40B4-BE49-F238E27FC236}">
                  <a16:creationId xmlns:a16="http://schemas.microsoft.com/office/drawing/2014/main" id="{3E9ACEA0-5A54-6448-FED6-84A2B5590B92}"/>
                </a:ext>
              </a:extLst>
            </p:cNvPr>
            <p:cNvSpPr txBox="1"/>
            <p:nvPr/>
          </p:nvSpPr>
          <p:spPr>
            <a:xfrm>
              <a:off x="5627820" y="300848"/>
              <a:ext cx="1774078" cy="43088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200" b="1" i="0" u="none" strike="noStrike" kern="0" cap="none" spc="0" normalizeH="0" baseline="0" noProof="0" dirty="0">
                  <a:ln>
                    <a:noFill/>
                  </a:ln>
                  <a:solidFill>
                    <a:srgbClr val="900000"/>
                  </a:solidFill>
                  <a:effectLst/>
                  <a:uLnTx/>
                  <a:uFillTx/>
                  <a:latin typeface="Times" panose="02020603050405020304" pitchFamily="18" charset="0"/>
                  <a:cs typeface="Times" panose="02020603050405020304" pitchFamily="18" charset="0"/>
                </a:rPr>
                <a:t>Spatial Units</a:t>
              </a:r>
            </a:p>
          </p:txBody>
        </p:sp>
        <mc:AlternateContent xmlns:mc="http://schemas.openxmlformats.org/markup-compatibility/2006" xmlns:a14="http://schemas.microsoft.com/office/drawing/2010/main">
          <mc:Choice Requires="a14">
            <p:sp>
              <p:nvSpPr>
                <p:cNvPr id="170" name="TextBox 169">
                  <a:extLst>
                    <a:ext uri="{FF2B5EF4-FFF2-40B4-BE49-F238E27FC236}">
                      <a16:creationId xmlns:a16="http://schemas.microsoft.com/office/drawing/2014/main" id="{7FEC0F19-81D1-696E-663B-994E7E0582DC}"/>
                    </a:ext>
                  </a:extLst>
                </p:cNvPr>
                <p:cNvSpPr txBox="1"/>
                <p:nvPr/>
              </p:nvSpPr>
              <p:spPr>
                <a:xfrm>
                  <a:off x="3068906" y="1004097"/>
                  <a:ext cx="1479870" cy="400110"/>
                </a:xfrm>
                <a:prstGeom prst="rect">
                  <a:avLst/>
                </a:prstGeom>
                <a:noFill/>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000" b="0" i="1" u="none" strike="noStrike" kern="0" cap="none" spc="0" normalizeH="0" baseline="0" noProof="0" smtClean="0">
                            <a:ln>
                              <a:noFill/>
                            </a:ln>
                            <a:solidFill>
                              <a:srgbClr val="900000"/>
                            </a:solidFill>
                            <a:effectLst/>
                            <a:uLnTx/>
                            <a:uFillTx/>
                            <a:latin typeface="Cambria Math" panose="02040503050406030204" pitchFamily="18" charset="0"/>
                          </a:rPr>
                          <m:t>𝑘</m:t>
                        </m:r>
                        <m:r>
                          <a:rPr kumimoji="0" lang="en-US" sz="2000" b="0" i="1" u="none" strike="noStrike" kern="0" cap="none" spc="0" normalizeH="0" baseline="0" noProof="0" smtClean="0">
                            <a:ln>
                              <a:noFill/>
                            </a:ln>
                            <a:solidFill>
                              <a:srgbClr val="900000"/>
                            </a:solidFill>
                            <a:effectLst/>
                            <a:uLnTx/>
                            <a:uFillTx/>
                            <a:latin typeface="Cambria Math" panose="02040503050406030204" pitchFamily="18" charset="0"/>
                          </a:rPr>
                          <m:t>−2</m:t>
                        </m:r>
                      </m:oMath>
                    </m:oMathPara>
                  </a14:m>
                  <a:endParaRPr kumimoji="0" lang="en-US" sz="2000" b="0" i="0" u="none" strike="noStrike" kern="0" cap="none" spc="0" normalizeH="0" baseline="0" noProof="0" dirty="0">
                    <a:ln>
                      <a:noFill/>
                    </a:ln>
                    <a:solidFill>
                      <a:srgbClr val="900000"/>
                    </a:solidFill>
                    <a:effectLst/>
                    <a:uLnTx/>
                    <a:uFillTx/>
                    <a:latin typeface="Arial" panose="020B0604020202020204"/>
                  </a:endParaRPr>
                </a:p>
              </p:txBody>
            </p:sp>
          </mc:Choice>
          <mc:Fallback xmlns="">
            <p:sp>
              <p:nvSpPr>
                <p:cNvPr id="170" name="TextBox 169">
                  <a:extLst>
                    <a:ext uri="{FF2B5EF4-FFF2-40B4-BE49-F238E27FC236}">
                      <a16:creationId xmlns:a16="http://schemas.microsoft.com/office/drawing/2014/main" id="{7FEC0F19-81D1-696E-663B-994E7E0582DC}"/>
                    </a:ext>
                  </a:extLst>
                </p:cNvPr>
                <p:cNvSpPr txBox="1">
                  <a:spLocks noRot="1" noChangeAspect="1" noMove="1" noResize="1" noEditPoints="1" noAdjustHandles="1" noChangeArrowheads="1" noChangeShapeType="1" noTextEdit="1"/>
                </p:cNvSpPr>
                <p:nvPr/>
              </p:nvSpPr>
              <p:spPr>
                <a:xfrm>
                  <a:off x="3068906" y="1004097"/>
                  <a:ext cx="1479870" cy="400110"/>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1" name="TextBox 170">
                  <a:extLst>
                    <a:ext uri="{FF2B5EF4-FFF2-40B4-BE49-F238E27FC236}">
                      <a16:creationId xmlns:a16="http://schemas.microsoft.com/office/drawing/2014/main" id="{36A03414-CD76-86EB-1D0C-B802721CF8DB}"/>
                    </a:ext>
                  </a:extLst>
                </p:cNvPr>
                <p:cNvSpPr txBox="1"/>
                <p:nvPr/>
              </p:nvSpPr>
              <p:spPr>
                <a:xfrm>
                  <a:off x="4325334" y="1004097"/>
                  <a:ext cx="1479870" cy="400110"/>
                </a:xfrm>
                <a:prstGeom prst="rect">
                  <a:avLst/>
                </a:prstGeom>
                <a:noFill/>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000" b="0" i="1" u="none" strike="noStrike" kern="0" cap="none" spc="0" normalizeH="0" baseline="0" noProof="0" smtClean="0">
                            <a:ln>
                              <a:noFill/>
                            </a:ln>
                            <a:solidFill>
                              <a:srgbClr val="900000"/>
                            </a:solidFill>
                            <a:effectLst/>
                            <a:uLnTx/>
                            <a:uFillTx/>
                            <a:latin typeface="Cambria Math" panose="02040503050406030204" pitchFamily="18" charset="0"/>
                          </a:rPr>
                          <m:t>𝑘</m:t>
                        </m:r>
                        <m:r>
                          <a:rPr kumimoji="0" lang="en-US" sz="2000" b="0" i="1" u="none" strike="noStrike" kern="0" cap="none" spc="0" normalizeH="0" baseline="0" noProof="0" smtClean="0">
                            <a:ln>
                              <a:noFill/>
                            </a:ln>
                            <a:solidFill>
                              <a:srgbClr val="900000"/>
                            </a:solidFill>
                            <a:effectLst/>
                            <a:uLnTx/>
                            <a:uFillTx/>
                            <a:latin typeface="Cambria Math" panose="02040503050406030204" pitchFamily="18" charset="0"/>
                          </a:rPr>
                          <m:t>−1</m:t>
                        </m:r>
                      </m:oMath>
                    </m:oMathPara>
                  </a14:m>
                  <a:endParaRPr kumimoji="0" lang="en-US" sz="2000" b="0" i="0" u="none" strike="noStrike" kern="0" cap="none" spc="0" normalizeH="0" baseline="0" noProof="0" dirty="0">
                    <a:ln>
                      <a:noFill/>
                    </a:ln>
                    <a:solidFill>
                      <a:srgbClr val="900000"/>
                    </a:solidFill>
                    <a:effectLst/>
                    <a:uLnTx/>
                    <a:uFillTx/>
                    <a:latin typeface="Arial" panose="020B0604020202020204"/>
                  </a:endParaRPr>
                </a:p>
              </p:txBody>
            </p:sp>
          </mc:Choice>
          <mc:Fallback xmlns="">
            <p:sp>
              <p:nvSpPr>
                <p:cNvPr id="171" name="TextBox 170">
                  <a:extLst>
                    <a:ext uri="{FF2B5EF4-FFF2-40B4-BE49-F238E27FC236}">
                      <a16:creationId xmlns:a16="http://schemas.microsoft.com/office/drawing/2014/main" id="{36A03414-CD76-86EB-1D0C-B802721CF8DB}"/>
                    </a:ext>
                  </a:extLst>
                </p:cNvPr>
                <p:cNvSpPr txBox="1">
                  <a:spLocks noRot="1" noChangeAspect="1" noMove="1" noResize="1" noEditPoints="1" noAdjustHandles="1" noChangeArrowheads="1" noChangeShapeType="1" noTextEdit="1"/>
                </p:cNvSpPr>
                <p:nvPr/>
              </p:nvSpPr>
              <p:spPr>
                <a:xfrm>
                  <a:off x="4325334" y="1004097"/>
                  <a:ext cx="1479870" cy="400110"/>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2" name="TextBox 171">
                  <a:extLst>
                    <a:ext uri="{FF2B5EF4-FFF2-40B4-BE49-F238E27FC236}">
                      <a16:creationId xmlns:a16="http://schemas.microsoft.com/office/drawing/2014/main" id="{D5F2DDCE-8DA2-EFD8-1D2F-94412ED05B0B}"/>
                    </a:ext>
                  </a:extLst>
                </p:cNvPr>
                <p:cNvSpPr txBox="1"/>
                <p:nvPr/>
              </p:nvSpPr>
              <p:spPr>
                <a:xfrm>
                  <a:off x="5581762" y="1004097"/>
                  <a:ext cx="1479870" cy="400110"/>
                </a:xfrm>
                <a:prstGeom prst="rect">
                  <a:avLst/>
                </a:prstGeom>
                <a:noFill/>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000" b="0" i="1" u="none" strike="noStrike" kern="0" cap="none" spc="0" normalizeH="0" baseline="0" noProof="0" smtClean="0">
                            <a:ln>
                              <a:noFill/>
                            </a:ln>
                            <a:solidFill>
                              <a:srgbClr val="900000"/>
                            </a:solidFill>
                            <a:effectLst/>
                            <a:uLnTx/>
                            <a:uFillTx/>
                            <a:latin typeface="Cambria Math" panose="02040503050406030204" pitchFamily="18" charset="0"/>
                          </a:rPr>
                          <m:t>𝑘</m:t>
                        </m:r>
                      </m:oMath>
                    </m:oMathPara>
                  </a14:m>
                  <a:endParaRPr kumimoji="0" lang="en-US" sz="2000" b="0" i="0" u="none" strike="noStrike" kern="0" cap="none" spc="0" normalizeH="0" baseline="0" noProof="0" dirty="0">
                    <a:ln>
                      <a:noFill/>
                    </a:ln>
                    <a:solidFill>
                      <a:srgbClr val="900000"/>
                    </a:solidFill>
                    <a:effectLst/>
                    <a:uLnTx/>
                    <a:uFillTx/>
                    <a:latin typeface="Arial" panose="020B0604020202020204"/>
                  </a:endParaRPr>
                </a:p>
              </p:txBody>
            </p:sp>
          </mc:Choice>
          <mc:Fallback xmlns="">
            <p:sp>
              <p:nvSpPr>
                <p:cNvPr id="172" name="TextBox 171">
                  <a:extLst>
                    <a:ext uri="{FF2B5EF4-FFF2-40B4-BE49-F238E27FC236}">
                      <a16:creationId xmlns:a16="http://schemas.microsoft.com/office/drawing/2014/main" id="{D5F2DDCE-8DA2-EFD8-1D2F-94412ED05B0B}"/>
                    </a:ext>
                  </a:extLst>
                </p:cNvPr>
                <p:cNvSpPr txBox="1">
                  <a:spLocks noRot="1" noChangeAspect="1" noMove="1" noResize="1" noEditPoints="1" noAdjustHandles="1" noChangeArrowheads="1" noChangeShapeType="1" noTextEdit="1"/>
                </p:cNvSpPr>
                <p:nvPr/>
              </p:nvSpPr>
              <p:spPr>
                <a:xfrm>
                  <a:off x="5581762" y="1004097"/>
                  <a:ext cx="1479870" cy="400110"/>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3" name="TextBox 172">
                  <a:extLst>
                    <a:ext uri="{FF2B5EF4-FFF2-40B4-BE49-F238E27FC236}">
                      <a16:creationId xmlns:a16="http://schemas.microsoft.com/office/drawing/2014/main" id="{5A4CAFDD-C521-E2F3-075E-287389BC2ABF}"/>
                    </a:ext>
                  </a:extLst>
                </p:cNvPr>
                <p:cNvSpPr txBox="1"/>
                <p:nvPr/>
              </p:nvSpPr>
              <p:spPr>
                <a:xfrm>
                  <a:off x="6838190" y="1004097"/>
                  <a:ext cx="1479870" cy="400110"/>
                </a:xfrm>
                <a:prstGeom prst="rect">
                  <a:avLst/>
                </a:prstGeom>
                <a:noFill/>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000" b="0" i="1" u="none" strike="noStrike" kern="0" cap="none" spc="0" normalizeH="0" baseline="0" noProof="0" smtClean="0">
                            <a:ln>
                              <a:noFill/>
                            </a:ln>
                            <a:solidFill>
                              <a:srgbClr val="900000"/>
                            </a:solidFill>
                            <a:effectLst/>
                            <a:uLnTx/>
                            <a:uFillTx/>
                            <a:latin typeface="Cambria Math" panose="02040503050406030204" pitchFamily="18" charset="0"/>
                          </a:rPr>
                          <m:t>𝑘</m:t>
                        </m:r>
                        <m:r>
                          <a:rPr kumimoji="0" lang="en-US" sz="2000" b="0" i="1" u="none" strike="noStrike" kern="0" cap="none" spc="0" normalizeH="0" baseline="0" noProof="0" smtClean="0">
                            <a:ln>
                              <a:noFill/>
                            </a:ln>
                            <a:solidFill>
                              <a:srgbClr val="900000"/>
                            </a:solidFill>
                            <a:effectLst/>
                            <a:uLnTx/>
                            <a:uFillTx/>
                            <a:latin typeface="Cambria Math" panose="02040503050406030204" pitchFamily="18" charset="0"/>
                          </a:rPr>
                          <m:t>+1</m:t>
                        </m:r>
                      </m:oMath>
                    </m:oMathPara>
                  </a14:m>
                  <a:endParaRPr kumimoji="0" lang="en-US" sz="2000" b="0" i="0" u="none" strike="noStrike" kern="0" cap="none" spc="0" normalizeH="0" baseline="0" noProof="0" dirty="0">
                    <a:ln>
                      <a:noFill/>
                    </a:ln>
                    <a:solidFill>
                      <a:srgbClr val="900000"/>
                    </a:solidFill>
                    <a:effectLst/>
                    <a:uLnTx/>
                    <a:uFillTx/>
                    <a:latin typeface="Arial" panose="020B0604020202020204"/>
                  </a:endParaRPr>
                </a:p>
              </p:txBody>
            </p:sp>
          </mc:Choice>
          <mc:Fallback xmlns="">
            <p:sp>
              <p:nvSpPr>
                <p:cNvPr id="173" name="TextBox 172">
                  <a:extLst>
                    <a:ext uri="{FF2B5EF4-FFF2-40B4-BE49-F238E27FC236}">
                      <a16:creationId xmlns:a16="http://schemas.microsoft.com/office/drawing/2014/main" id="{5A4CAFDD-C521-E2F3-075E-287389BC2ABF}"/>
                    </a:ext>
                  </a:extLst>
                </p:cNvPr>
                <p:cNvSpPr txBox="1">
                  <a:spLocks noRot="1" noChangeAspect="1" noMove="1" noResize="1" noEditPoints="1" noAdjustHandles="1" noChangeArrowheads="1" noChangeShapeType="1" noTextEdit="1"/>
                </p:cNvSpPr>
                <p:nvPr/>
              </p:nvSpPr>
              <p:spPr>
                <a:xfrm>
                  <a:off x="6838190" y="1004097"/>
                  <a:ext cx="1479870" cy="400110"/>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4" name="TextBox 173">
                  <a:extLst>
                    <a:ext uri="{FF2B5EF4-FFF2-40B4-BE49-F238E27FC236}">
                      <a16:creationId xmlns:a16="http://schemas.microsoft.com/office/drawing/2014/main" id="{EAA4D730-0090-5912-19F8-61F2A33879B0}"/>
                    </a:ext>
                  </a:extLst>
                </p:cNvPr>
                <p:cNvSpPr txBox="1"/>
                <p:nvPr/>
              </p:nvSpPr>
              <p:spPr>
                <a:xfrm>
                  <a:off x="8094616" y="1004097"/>
                  <a:ext cx="1479870" cy="400110"/>
                </a:xfrm>
                <a:prstGeom prst="rect">
                  <a:avLst/>
                </a:prstGeom>
                <a:noFill/>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000" b="0" i="1" u="none" strike="noStrike" kern="0" cap="none" spc="0" normalizeH="0" baseline="0" noProof="0" smtClean="0">
                            <a:ln>
                              <a:noFill/>
                            </a:ln>
                            <a:solidFill>
                              <a:srgbClr val="900000"/>
                            </a:solidFill>
                            <a:effectLst/>
                            <a:uLnTx/>
                            <a:uFillTx/>
                            <a:latin typeface="Cambria Math" panose="02040503050406030204" pitchFamily="18" charset="0"/>
                          </a:rPr>
                          <m:t>𝑘</m:t>
                        </m:r>
                        <m:r>
                          <a:rPr kumimoji="0" lang="en-US" sz="2000" b="0" i="1" u="none" strike="noStrike" kern="0" cap="none" spc="0" normalizeH="0" baseline="0" noProof="0" smtClean="0">
                            <a:ln>
                              <a:noFill/>
                            </a:ln>
                            <a:solidFill>
                              <a:srgbClr val="900000"/>
                            </a:solidFill>
                            <a:effectLst/>
                            <a:uLnTx/>
                            <a:uFillTx/>
                            <a:latin typeface="Cambria Math" panose="02040503050406030204" pitchFamily="18" charset="0"/>
                          </a:rPr>
                          <m:t>+2</m:t>
                        </m:r>
                      </m:oMath>
                    </m:oMathPara>
                  </a14:m>
                  <a:endParaRPr kumimoji="0" lang="en-US" sz="2000" b="0" i="0" u="none" strike="noStrike" kern="0" cap="none" spc="0" normalizeH="0" baseline="0" noProof="0" dirty="0">
                    <a:ln>
                      <a:noFill/>
                    </a:ln>
                    <a:solidFill>
                      <a:srgbClr val="900000"/>
                    </a:solidFill>
                    <a:effectLst/>
                    <a:uLnTx/>
                    <a:uFillTx/>
                    <a:latin typeface="Arial" panose="020B0604020202020204"/>
                  </a:endParaRPr>
                </a:p>
              </p:txBody>
            </p:sp>
          </mc:Choice>
          <mc:Fallback xmlns="">
            <p:sp>
              <p:nvSpPr>
                <p:cNvPr id="174" name="TextBox 173">
                  <a:extLst>
                    <a:ext uri="{FF2B5EF4-FFF2-40B4-BE49-F238E27FC236}">
                      <a16:creationId xmlns:a16="http://schemas.microsoft.com/office/drawing/2014/main" id="{EAA4D730-0090-5912-19F8-61F2A33879B0}"/>
                    </a:ext>
                  </a:extLst>
                </p:cNvPr>
                <p:cNvSpPr txBox="1">
                  <a:spLocks noRot="1" noChangeAspect="1" noMove="1" noResize="1" noEditPoints="1" noAdjustHandles="1" noChangeArrowheads="1" noChangeShapeType="1" noTextEdit="1"/>
                </p:cNvSpPr>
                <p:nvPr/>
              </p:nvSpPr>
              <p:spPr>
                <a:xfrm>
                  <a:off x="8094616" y="1004097"/>
                  <a:ext cx="1479870" cy="400110"/>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5" name="TextBox 174">
                  <a:extLst>
                    <a:ext uri="{FF2B5EF4-FFF2-40B4-BE49-F238E27FC236}">
                      <a16:creationId xmlns:a16="http://schemas.microsoft.com/office/drawing/2014/main" id="{970E73E5-C0AC-3AFF-0CEB-E3A87FCBC4F6}"/>
                    </a:ext>
                  </a:extLst>
                </p:cNvPr>
                <p:cNvSpPr txBox="1"/>
                <p:nvPr/>
              </p:nvSpPr>
              <p:spPr>
                <a:xfrm>
                  <a:off x="3562240" y="1900209"/>
                  <a:ext cx="1479870" cy="451534"/>
                </a:xfrm>
                <a:prstGeom prst="rect">
                  <a:avLst/>
                </a:prstGeom>
                <a:noFill/>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000" b="0" i="1" u="none" strike="noStrike" kern="0" cap="none" spc="0" normalizeH="0" baseline="0" noProof="0" smtClean="0">
                            <a:ln>
                              <a:noFill/>
                            </a:ln>
                            <a:solidFill>
                              <a:srgbClr val="900000"/>
                            </a:solidFill>
                            <a:effectLst/>
                            <a:uLnTx/>
                            <a:uFillTx/>
                            <a:latin typeface="Cambria Math" panose="02040503050406030204" pitchFamily="18" charset="0"/>
                          </a:rPr>
                          <m:t>𝑘</m:t>
                        </m:r>
                        <m:r>
                          <a:rPr kumimoji="0" lang="en-US" sz="2000" b="0" i="1" u="none" strike="noStrike" kern="0" cap="none" spc="0" normalizeH="0" baseline="0" noProof="0" smtClean="0">
                            <a:ln>
                              <a:noFill/>
                            </a:ln>
                            <a:solidFill>
                              <a:srgbClr val="900000"/>
                            </a:solidFill>
                            <a:effectLst/>
                            <a:uLnTx/>
                            <a:uFillTx/>
                            <a:latin typeface="Cambria Math" panose="02040503050406030204" pitchFamily="18" charset="0"/>
                          </a:rPr>
                          <m:t>−1</m:t>
                        </m:r>
                        <m:box>
                          <m:boxPr>
                            <m:ctrlPr>
                              <a:rPr kumimoji="0" lang="en-US" sz="2000" b="0" i="1" u="none" strike="noStrike" kern="0" cap="none" spc="0" normalizeH="0" baseline="0" noProof="0" smtClean="0">
                                <a:ln>
                                  <a:noFill/>
                                </a:ln>
                                <a:solidFill>
                                  <a:srgbClr val="900000"/>
                                </a:solidFill>
                                <a:effectLst/>
                                <a:uLnTx/>
                                <a:uFillTx/>
                                <a:latin typeface="Cambria Math" panose="02040503050406030204" pitchFamily="18" charset="0"/>
                              </a:rPr>
                            </m:ctrlPr>
                          </m:boxPr>
                          <m:e>
                            <m:argPr>
                              <m:argSz m:val="-1"/>
                            </m:argPr>
                            <m:f>
                              <m:fPr>
                                <m:ctrlPr>
                                  <a:rPr kumimoji="0" lang="en-US" sz="2000" b="0" i="1" u="none" strike="noStrike" kern="0" cap="none" spc="0" normalizeH="0" baseline="0" noProof="0" smtClean="0">
                                    <a:ln>
                                      <a:noFill/>
                                    </a:ln>
                                    <a:solidFill>
                                      <a:srgbClr val="900000"/>
                                    </a:solidFill>
                                    <a:effectLst/>
                                    <a:uLnTx/>
                                    <a:uFillTx/>
                                    <a:latin typeface="Cambria Math" panose="02040503050406030204" pitchFamily="18" charset="0"/>
                                  </a:rPr>
                                </m:ctrlPr>
                              </m:fPr>
                              <m:num>
                                <m:r>
                                  <a:rPr kumimoji="0" lang="en-US" sz="2000" b="0" i="1" u="none" strike="noStrike" kern="0" cap="none" spc="0" normalizeH="0" baseline="0" noProof="0" smtClean="0">
                                    <a:ln>
                                      <a:noFill/>
                                    </a:ln>
                                    <a:solidFill>
                                      <a:srgbClr val="900000"/>
                                    </a:solidFill>
                                    <a:effectLst/>
                                    <a:uLnTx/>
                                    <a:uFillTx/>
                                    <a:latin typeface="Cambria Math" panose="02040503050406030204" pitchFamily="18" charset="0"/>
                                  </a:rPr>
                                  <m:t>1</m:t>
                                </m:r>
                              </m:num>
                              <m:den>
                                <m:r>
                                  <a:rPr kumimoji="0" lang="en-US" sz="2000" b="0" i="1" u="none" strike="noStrike" kern="0" cap="none" spc="0" normalizeH="0" baseline="0" noProof="0" smtClean="0">
                                    <a:ln>
                                      <a:noFill/>
                                    </a:ln>
                                    <a:solidFill>
                                      <a:srgbClr val="900000"/>
                                    </a:solidFill>
                                    <a:effectLst/>
                                    <a:uLnTx/>
                                    <a:uFillTx/>
                                    <a:latin typeface="Cambria Math" panose="02040503050406030204" pitchFamily="18" charset="0"/>
                                  </a:rPr>
                                  <m:t>2</m:t>
                                </m:r>
                              </m:den>
                            </m:f>
                          </m:e>
                        </m:box>
                      </m:oMath>
                    </m:oMathPara>
                  </a14:m>
                  <a:endParaRPr kumimoji="0" lang="en-US" sz="2000" b="0" i="0" u="none" strike="noStrike" kern="0" cap="none" spc="0" normalizeH="0" baseline="0" noProof="0" dirty="0">
                    <a:ln>
                      <a:noFill/>
                    </a:ln>
                    <a:solidFill>
                      <a:srgbClr val="900000"/>
                    </a:solidFill>
                    <a:effectLst/>
                    <a:uLnTx/>
                    <a:uFillTx/>
                    <a:latin typeface="Arial" panose="020B0604020202020204"/>
                  </a:endParaRPr>
                </a:p>
              </p:txBody>
            </p:sp>
          </mc:Choice>
          <mc:Fallback xmlns="">
            <p:sp>
              <p:nvSpPr>
                <p:cNvPr id="175" name="TextBox 174">
                  <a:extLst>
                    <a:ext uri="{FF2B5EF4-FFF2-40B4-BE49-F238E27FC236}">
                      <a16:creationId xmlns:a16="http://schemas.microsoft.com/office/drawing/2014/main" id="{970E73E5-C0AC-3AFF-0CEB-E3A87FCBC4F6}"/>
                    </a:ext>
                  </a:extLst>
                </p:cNvPr>
                <p:cNvSpPr txBox="1">
                  <a:spLocks noRot="1" noChangeAspect="1" noMove="1" noResize="1" noEditPoints="1" noAdjustHandles="1" noChangeArrowheads="1" noChangeShapeType="1" noTextEdit="1"/>
                </p:cNvSpPr>
                <p:nvPr/>
              </p:nvSpPr>
              <p:spPr>
                <a:xfrm>
                  <a:off x="3562240" y="1900209"/>
                  <a:ext cx="1479870" cy="451534"/>
                </a:xfrm>
                <a:prstGeom prst="rect">
                  <a:avLst/>
                </a:prstGeom>
                <a:blipFill>
                  <a:blip r:embed="rId16"/>
                  <a:stretch>
                    <a:fillRect b="-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6" name="TextBox 175">
                  <a:extLst>
                    <a:ext uri="{FF2B5EF4-FFF2-40B4-BE49-F238E27FC236}">
                      <a16:creationId xmlns:a16="http://schemas.microsoft.com/office/drawing/2014/main" id="{7C4D9A3F-4CBA-693C-5818-9F8DF41FB7A2}"/>
                    </a:ext>
                  </a:extLst>
                </p:cNvPr>
                <p:cNvSpPr txBox="1"/>
                <p:nvPr/>
              </p:nvSpPr>
              <p:spPr>
                <a:xfrm>
                  <a:off x="4826506" y="1900209"/>
                  <a:ext cx="1479870" cy="451534"/>
                </a:xfrm>
                <a:prstGeom prst="rect">
                  <a:avLst/>
                </a:prstGeom>
                <a:noFill/>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000" b="0" i="1" u="none" strike="noStrike" kern="0" cap="none" spc="0" normalizeH="0" baseline="0" noProof="0" smtClean="0">
                            <a:ln>
                              <a:noFill/>
                            </a:ln>
                            <a:solidFill>
                              <a:srgbClr val="900000"/>
                            </a:solidFill>
                            <a:effectLst/>
                            <a:uLnTx/>
                            <a:uFillTx/>
                            <a:latin typeface="Cambria Math" panose="02040503050406030204" pitchFamily="18" charset="0"/>
                          </a:rPr>
                          <m:t>𝑘</m:t>
                        </m:r>
                        <m:r>
                          <a:rPr kumimoji="0" lang="en-US" sz="2000" b="0" i="1" u="none" strike="noStrike" kern="0" cap="none" spc="0" normalizeH="0" baseline="0" noProof="0" smtClean="0">
                            <a:ln>
                              <a:noFill/>
                            </a:ln>
                            <a:solidFill>
                              <a:srgbClr val="900000"/>
                            </a:solidFill>
                            <a:effectLst/>
                            <a:uLnTx/>
                            <a:uFillTx/>
                            <a:latin typeface="Cambria Math" panose="02040503050406030204" pitchFamily="18" charset="0"/>
                          </a:rPr>
                          <m:t>−</m:t>
                        </m:r>
                        <m:box>
                          <m:boxPr>
                            <m:ctrlPr>
                              <a:rPr kumimoji="0" lang="en-US" sz="2000" b="0" i="1" u="none" strike="noStrike" kern="0" cap="none" spc="0" normalizeH="0" baseline="0" noProof="0" smtClean="0">
                                <a:ln>
                                  <a:noFill/>
                                </a:ln>
                                <a:solidFill>
                                  <a:srgbClr val="900000"/>
                                </a:solidFill>
                                <a:effectLst/>
                                <a:uLnTx/>
                                <a:uFillTx/>
                                <a:latin typeface="Cambria Math" panose="02040503050406030204" pitchFamily="18" charset="0"/>
                              </a:rPr>
                            </m:ctrlPr>
                          </m:boxPr>
                          <m:e>
                            <m:argPr>
                              <m:argSz m:val="-1"/>
                            </m:argPr>
                            <m:f>
                              <m:fPr>
                                <m:ctrlPr>
                                  <a:rPr kumimoji="0" lang="en-US" sz="2000" b="0" i="1" u="none" strike="noStrike" kern="0" cap="none" spc="0" normalizeH="0" baseline="0" noProof="0" smtClean="0">
                                    <a:ln>
                                      <a:noFill/>
                                    </a:ln>
                                    <a:solidFill>
                                      <a:srgbClr val="900000"/>
                                    </a:solidFill>
                                    <a:effectLst/>
                                    <a:uLnTx/>
                                    <a:uFillTx/>
                                    <a:latin typeface="Cambria Math" panose="02040503050406030204" pitchFamily="18" charset="0"/>
                                  </a:rPr>
                                </m:ctrlPr>
                              </m:fPr>
                              <m:num>
                                <m:r>
                                  <a:rPr kumimoji="0" lang="en-US" sz="2000" b="0" i="1" u="none" strike="noStrike" kern="0" cap="none" spc="0" normalizeH="0" baseline="0" noProof="0" smtClean="0">
                                    <a:ln>
                                      <a:noFill/>
                                    </a:ln>
                                    <a:solidFill>
                                      <a:srgbClr val="900000"/>
                                    </a:solidFill>
                                    <a:effectLst/>
                                    <a:uLnTx/>
                                    <a:uFillTx/>
                                    <a:latin typeface="Cambria Math" panose="02040503050406030204" pitchFamily="18" charset="0"/>
                                  </a:rPr>
                                  <m:t>1</m:t>
                                </m:r>
                              </m:num>
                              <m:den>
                                <m:r>
                                  <a:rPr kumimoji="0" lang="en-US" sz="2000" b="0" i="1" u="none" strike="noStrike" kern="0" cap="none" spc="0" normalizeH="0" baseline="0" noProof="0" smtClean="0">
                                    <a:ln>
                                      <a:noFill/>
                                    </a:ln>
                                    <a:solidFill>
                                      <a:srgbClr val="900000"/>
                                    </a:solidFill>
                                    <a:effectLst/>
                                    <a:uLnTx/>
                                    <a:uFillTx/>
                                    <a:latin typeface="Cambria Math" panose="02040503050406030204" pitchFamily="18" charset="0"/>
                                  </a:rPr>
                                  <m:t>2</m:t>
                                </m:r>
                              </m:den>
                            </m:f>
                          </m:e>
                        </m:box>
                      </m:oMath>
                    </m:oMathPara>
                  </a14:m>
                  <a:endParaRPr kumimoji="0" lang="en-US" sz="2000" b="0" i="0" u="none" strike="noStrike" kern="0" cap="none" spc="0" normalizeH="0" baseline="0" noProof="0" dirty="0">
                    <a:ln>
                      <a:noFill/>
                    </a:ln>
                    <a:solidFill>
                      <a:srgbClr val="900000"/>
                    </a:solidFill>
                    <a:effectLst/>
                    <a:uLnTx/>
                    <a:uFillTx/>
                    <a:latin typeface="Arial" panose="020B0604020202020204"/>
                  </a:endParaRPr>
                </a:p>
              </p:txBody>
            </p:sp>
          </mc:Choice>
          <mc:Fallback xmlns="">
            <p:sp>
              <p:nvSpPr>
                <p:cNvPr id="176" name="TextBox 175">
                  <a:extLst>
                    <a:ext uri="{FF2B5EF4-FFF2-40B4-BE49-F238E27FC236}">
                      <a16:creationId xmlns:a16="http://schemas.microsoft.com/office/drawing/2014/main" id="{7C4D9A3F-4CBA-693C-5818-9F8DF41FB7A2}"/>
                    </a:ext>
                  </a:extLst>
                </p:cNvPr>
                <p:cNvSpPr txBox="1">
                  <a:spLocks noRot="1" noChangeAspect="1" noMove="1" noResize="1" noEditPoints="1" noAdjustHandles="1" noChangeArrowheads="1" noChangeShapeType="1" noTextEdit="1"/>
                </p:cNvSpPr>
                <p:nvPr/>
              </p:nvSpPr>
              <p:spPr>
                <a:xfrm>
                  <a:off x="4826506" y="1900209"/>
                  <a:ext cx="1479870" cy="451534"/>
                </a:xfrm>
                <a:prstGeom prst="rect">
                  <a:avLst/>
                </a:prstGeom>
                <a:blipFill>
                  <a:blip r:embed="rId17"/>
                  <a:stretch>
                    <a:fillRect b="-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7" name="TextBox 176">
                  <a:extLst>
                    <a:ext uri="{FF2B5EF4-FFF2-40B4-BE49-F238E27FC236}">
                      <a16:creationId xmlns:a16="http://schemas.microsoft.com/office/drawing/2014/main" id="{98F84A8E-6F7E-89C7-84A6-E76CF96C52D1}"/>
                    </a:ext>
                  </a:extLst>
                </p:cNvPr>
                <p:cNvSpPr txBox="1"/>
                <p:nvPr/>
              </p:nvSpPr>
              <p:spPr>
                <a:xfrm>
                  <a:off x="6090772" y="1900209"/>
                  <a:ext cx="1479870" cy="451534"/>
                </a:xfrm>
                <a:prstGeom prst="rect">
                  <a:avLst/>
                </a:prstGeom>
                <a:noFill/>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000" b="0" i="1" u="none" strike="noStrike" kern="0" cap="none" spc="0" normalizeH="0" baseline="0" noProof="0" smtClean="0">
                            <a:ln>
                              <a:noFill/>
                            </a:ln>
                            <a:solidFill>
                              <a:srgbClr val="900000"/>
                            </a:solidFill>
                            <a:effectLst/>
                            <a:uLnTx/>
                            <a:uFillTx/>
                            <a:latin typeface="Cambria Math" panose="02040503050406030204" pitchFamily="18" charset="0"/>
                          </a:rPr>
                          <m:t>𝑘</m:t>
                        </m:r>
                        <m:r>
                          <a:rPr kumimoji="0" lang="en-US" sz="2000" b="0" i="1" u="none" strike="noStrike" kern="0" cap="none" spc="0" normalizeH="0" baseline="0" noProof="0" smtClean="0">
                            <a:ln>
                              <a:noFill/>
                            </a:ln>
                            <a:solidFill>
                              <a:srgbClr val="900000"/>
                            </a:solidFill>
                            <a:effectLst/>
                            <a:uLnTx/>
                            <a:uFillTx/>
                            <a:latin typeface="Cambria Math" panose="02040503050406030204" pitchFamily="18" charset="0"/>
                          </a:rPr>
                          <m:t>+</m:t>
                        </m:r>
                        <m:box>
                          <m:boxPr>
                            <m:ctrlPr>
                              <a:rPr kumimoji="0" lang="en-US" sz="2000" b="0" i="1" u="none" strike="noStrike" kern="0" cap="none" spc="0" normalizeH="0" baseline="0" noProof="0" smtClean="0">
                                <a:ln>
                                  <a:noFill/>
                                </a:ln>
                                <a:solidFill>
                                  <a:srgbClr val="900000"/>
                                </a:solidFill>
                                <a:effectLst/>
                                <a:uLnTx/>
                                <a:uFillTx/>
                                <a:latin typeface="Cambria Math" panose="02040503050406030204" pitchFamily="18" charset="0"/>
                              </a:rPr>
                            </m:ctrlPr>
                          </m:boxPr>
                          <m:e>
                            <m:argPr>
                              <m:argSz m:val="-1"/>
                            </m:argPr>
                            <m:f>
                              <m:fPr>
                                <m:ctrlPr>
                                  <a:rPr kumimoji="0" lang="en-US" sz="2000" b="0" i="1" u="none" strike="noStrike" kern="0" cap="none" spc="0" normalizeH="0" baseline="0" noProof="0" smtClean="0">
                                    <a:ln>
                                      <a:noFill/>
                                    </a:ln>
                                    <a:solidFill>
                                      <a:srgbClr val="900000"/>
                                    </a:solidFill>
                                    <a:effectLst/>
                                    <a:uLnTx/>
                                    <a:uFillTx/>
                                    <a:latin typeface="Cambria Math" panose="02040503050406030204" pitchFamily="18" charset="0"/>
                                  </a:rPr>
                                </m:ctrlPr>
                              </m:fPr>
                              <m:num>
                                <m:r>
                                  <a:rPr kumimoji="0" lang="en-US" sz="2000" b="0" i="1" u="none" strike="noStrike" kern="0" cap="none" spc="0" normalizeH="0" baseline="0" noProof="0" smtClean="0">
                                    <a:ln>
                                      <a:noFill/>
                                    </a:ln>
                                    <a:solidFill>
                                      <a:srgbClr val="900000"/>
                                    </a:solidFill>
                                    <a:effectLst/>
                                    <a:uLnTx/>
                                    <a:uFillTx/>
                                    <a:latin typeface="Cambria Math" panose="02040503050406030204" pitchFamily="18" charset="0"/>
                                  </a:rPr>
                                  <m:t>1</m:t>
                                </m:r>
                              </m:num>
                              <m:den>
                                <m:r>
                                  <a:rPr kumimoji="0" lang="en-US" sz="2000" b="0" i="1" u="none" strike="noStrike" kern="0" cap="none" spc="0" normalizeH="0" baseline="0" noProof="0" smtClean="0">
                                    <a:ln>
                                      <a:noFill/>
                                    </a:ln>
                                    <a:solidFill>
                                      <a:srgbClr val="900000"/>
                                    </a:solidFill>
                                    <a:effectLst/>
                                    <a:uLnTx/>
                                    <a:uFillTx/>
                                    <a:latin typeface="Cambria Math" panose="02040503050406030204" pitchFamily="18" charset="0"/>
                                  </a:rPr>
                                  <m:t>2</m:t>
                                </m:r>
                              </m:den>
                            </m:f>
                          </m:e>
                        </m:box>
                      </m:oMath>
                    </m:oMathPara>
                  </a14:m>
                  <a:endParaRPr kumimoji="0" lang="en-US" sz="2000" b="0" i="0" u="none" strike="noStrike" kern="0" cap="none" spc="0" normalizeH="0" baseline="0" noProof="0">
                    <a:ln>
                      <a:noFill/>
                    </a:ln>
                    <a:solidFill>
                      <a:srgbClr val="900000"/>
                    </a:solidFill>
                    <a:effectLst/>
                    <a:uLnTx/>
                    <a:uFillTx/>
                    <a:latin typeface="Arial" panose="020B0604020202020204"/>
                  </a:endParaRPr>
                </a:p>
              </p:txBody>
            </p:sp>
          </mc:Choice>
          <mc:Fallback xmlns="">
            <p:sp>
              <p:nvSpPr>
                <p:cNvPr id="177" name="TextBox 176">
                  <a:extLst>
                    <a:ext uri="{FF2B5EF4-FFF2-40B4-BE49-F238E27FC236}">
                      <a16:creationId xmlns:a16="http://schemas.microsoft.com/office/drawing/2014/main" id="{98F84A8E-6F7E-89C7-84A6-E76CF96C52D1}"/>
                    </a:ext>
                  </a:extLst>
                </p:cNvPr>
                <p:cNvSpPr txBox="1">
                  <a:spLocks noRot="1" noChangeAspect="1" noMove="1" noResize="1" noEditPoints="1" noAdjustHandles="1" noChangeArrowheads="1" noChangeShapeType="1" noTextEdit="1"/>
                </p:cNvSpPr>
                <p:nvPr/>
              </p:nvSpPr>
              <p:spPr>
                <a:xfrm>
                  <a:off x="6090772" y="1900209"/>
                  <a:ext cx="1479870" cy="451534"/>
                </a:xfrm>
                <a:prstGeom prst="rect">
                  <a:avLst/>
                </a:prstGeom>
                <a:blipFill>
                  <a:blip r:embed="rId18"/>
                  <a:stretch>
                    <a:fillRect b="-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8" name="TextBox 177">
                  <a:extLst>
                    <a:ext uri="{FF2B5EF4-FFF2-40B4-BE49-F238E27FC236}">
                      <a16:creationId xmlns:a16="http://schemas.microsoft.com/office/drawing/2014/main" id="{ACB4F62C-E2EF-F724-0777-B12BC02402D1}"/>
                    </a:ext>
                  </a:extLst>
                </p:cNvPr>
                <p:cNvSpPr txBox="1"/>
                <p:nvPr/>
              </p:nvSpPr>
              <p:spPr>
                <a:xfrm>
                  <a:off x="7355038" y="1900209"/>
                  <a:ext cx="1479870" cy="451534"/>
                </a:xfrm>
                <a:prstGeom prst="rect">
                  <a:avLst/>
                </a:prstGeom>
                <a:noFill/>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000" b="0" i="1" u="none" strike="noStrike" kern="0" cap="none" spc="0" normalizeH="0" baseline="0" noProof="0" smtClean="0">
                            <a:ln>
                              <a:noFill/>
                            </a:ln>
                            <a:solidFill>
                              <a:srgbClr val="900000"/>
                            </a:solidFill>
                            <a:effectLst/>
                            <a:uLnTx/>
                            <a:uFillTx/>
                            <a:latin typeface="Cambria Math" panose="02040503050406030204" pitchFamily="18" charset="0"/>
                          </a:rPr>
                          <m:t>𝑘</m:t>
                        </m:r>
                        <m:r>
                          <a:rPr kumimoji="0" lang="en-US" sz="2000" b="0" i="1" u="none" strike="noStrike" kern="0" cap="none" spc="0" normalizeH="0" baseline="0" noProof="0" smtClean="0">
                            <a:ln>
                              <a:noFill/>
                            </a:ln>
                            <a:solidFill>
                              <a:srgbClr val="900000"/>
                            </a:solidFill>
                            <a:effectLst/>
                            <a:uLnTx/>
                            <a:uFillTx/>
                            <a:latin typeface="Cambria Math" panose="02040503050406030204" pitchFamily="18" charset="0"/>
                          </a:rPr>
                          <m:t>+1</m:t>
                        </m:r>
                        <m:box>
                          <m:boxPr>
                            <m:ctrlPr>
                              <a:rPr kumimoji="0" lang="en-US" sz="2000" b="0" i="1" u="none" strike="noStrike" kern="0" cap="none" spc="0" normalizeH="0" baseline="0" noProof="0" smtClean="0">
                                <a:ln>
                                  <a:noFill/>
                                </a:ln>
                                <a:solidFill>
                                  <a:srgbClr val="900000"/>
                                </a:solidFill>
                                <a:effectLst/>
                                <a:uLnTx/>
                                <a:uFillTx/>
                                <a:latin typeface="Cambria Math" panose="02040503050406030204" pitchFamily="18" charset="0"/>
                              </a:rPr>
                            </m:ctrlPr>
                          </m:boxPr>
                          <m:e>
                            <m:argPr>
                              <m:argSz m:val="-1"/>
                            </m:argPr>
                            <m:f>
                              <m:fPr>
                                <m:ctrlPr>
                                  <a:rPr kumimoji="0" lang="en-US" sz="2000" b="0" i="1" u="none" strike="noStrike" kern="0" cap="none" spc="0" normalizeH="0" baseline="0" noProof="0" smtClean="0">
                                    <a:ln>
                                      <a:noFill/>
                                    </a:ln>
                                    <a:solidFill>
                                      <a:srgbClr val="900000"/>
                                    </a:solidFill>
                                    <a:effectLst/>
                                    <a:uLnTx/>
                                    <a:uFillTx/>
                                    <a:latin typeface="Cambria Math" panose="02040503050406030204" pitchFamily="18" charset="0"/>
                                  </a:rPr>
                                </m:ctrlPr>
                              </m:fPr>
                              <m:num>
                                <m:r>
                                  <a:rPr kumimoji="0" lang="en-US" sz="2000" b="0" i="1" u="none" strike="noStrike" kern="0" cap="none" spc="0" normalizeH="0" baseline="0" noProof="0" smtClean="0">
                                    <a:ln>
                                      <a:noFill/>
                                    </a:ln>
                                    <a:solidFill>
                                      <a:srgbClr val="900000"/>
                                    </a:solidFill>
                                    <a:effectLst/>
                                    <a:uLnTx/>
                                    <a:uFillTx/>
                                    <a:latin typeface="Cambria Math" panose="02040503050406030204" pitchFamily="18" charset="0"/>
                                  </a:rPr>
                                  <m:t>1</m:t>
                                </m:r>
                              </m:num>
                              <m:den>
                                <m:r>
                                  <a:rPr kumimoji="0" lang="en-US" sz="2000" b="0" i="1" u="none" strike="noStrike" kern="0" cap="none" spc="0" normalizeH="0" baseline="0" noProof="0" smtClean="0">
                                    <a:ln>
                                      <a:noFill/>
                                    </a:ln>
                                    <a:solidFill>
                                      <a:srgbClr val="900000"/>
                                    </a:solidFill>
                                    <a:effectLst/>
                                    <a:uLnTx/>
                                    <a:uFillTx/>
                                    <a:latin typeface="Cambria Math" panose="02040503050406030204" pitchFamily="18" charset="0"/>
                                  </a:rPr>
                                  <m:t>2</m:t>
                                </m:r>
                              </m:den>
                            </m:f>
                          </m:e>
                        </m:box>
                      </m:oMath>
                    </m:oMathPara>
                  </a14:m>
                  <a:endParaRPr kumimoji="0" lang="en-US" sz="2000" b="0" i="0" u="none" strike="noStrike" kern="0" cap="none" spc="0" normalizeH="0" baseline="0" noProof="0">
                    <a:ln>
                      <a:noFill/>
                    </a:ln>
                    <a:solidFill>
                      <a:srgbClr val="900000"/>
                    </a:solidFill>
                    <a:effectLst/>
                    <a:uLnTx/>
                    <a:uFillTx/>
                    <a:latin typeface="Arial" panose="020B0604020202020204"/>
                  </a:endParaRPr>
                </a:p>
              </p:txBody>
            </p:sp>
          </mc:Choice>
          <mc:Fallback xmlns="">
            <p:sp>
              <p:nvSpPr>
                <p:cNvPr id="178" name="TextBox 177">
                  <a:extLst>
                    <a:ext uri="{FF2B5EF4-FFF2-40B4-BE49-F238E27FC236}">
                      <a16:creationId xmlns:a16="http://schemas.microsoft.com/office/drawing/2014/main" id="{ACB4F62C-E2EF-F724-0777-B12BC02402D1}"/>
                    </a:ext>
                  </a:extLst>
                </p:cNvPr>
                <p:cNvSpPr txBox="1">
                  <a:spLocks noRot="1" noChangeAspect="1" noMove="1" noResize="1" noEditPoints="1" noAdjustHandles="1" noChangeArrowheads="1" noChangeShapeType="1" noTextEdit="1"/>
                </p:cNvSpPr>
                <p:nvPr/>
              </p:nvSpPr>
              <p:spPr>
                <a:xfrm>
                  <a:off x="7355038" y="1900209"/>
                  <a:ext cx="1479870" cy="451534"/>
                </a:xfrm>
                <a:prstGeom prst="rect">
                  <a:avLst/>
                </a:prstGeom>
                <a:blipFill>
                  <a:blip r:embed="rId19"/>
                  <a:stretch>
                    <a:fillRect b="-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9" name="TextBox 178">
                  <a:extLst>
                    <a:ext uri="{FF2B5EF4-FFF2-40B4-BE49-F238E27FC236}">
                      <a16:creationId xmlns:a16="http://schemas.microsoft.com/office/drawing/2014/main" id="{115EB1F5-8933-7F99-452E-D3383D986FF7}"/>
                    </a:ext>
                  </a:extLst>
                </p:cNvPr>
                <p:cNvSpPr txBox="1"/>
                <p:nvPr/>
              </p:nvSpPr>
              <p:spPr>
                <a:xfrm>
                  <a:off x="8695505" y="1900209"/>
                  <a:ext cx="1479870" cy="451534"/>
                </a:xfrm>
                <a:prstGeom prst="rect">
                  <a:avLst/>
                </a:prstGeom>
                <a:noFill/>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000" b="0" i="1" u="none" strike="noStrike" kern="0" cap="none" spc="0" normalizeH="0" baseline="0" noProof="0" smtClean="0">
                            <a:ln>
                              <a:noFill/>
                            </a:ln>
                            <a:solidFill>
                              <a:srgbClr val="900000"/>
                            </a:solidFill>
                            <a:effectLst/>
                            <a:uLnTx/>
                            <a:uFillTx/>
                            <a:latin typeface="Cambria Math" panose="02040503050406030204" pitchFamily="18" charset="0"/>
                          </a:rPr>
                          <m:t>𝑘</m:t>
                        </m:r>
                        <m:r>
                          <a:rPr kumimoji="0" lang="en-US" sz="2000" b="0" i="1" u="none" strike="noStrike" kern="0" cap="none" spc="0" normalizeH="0" baseline="0" noProof="0" smtClean="0">
                            <a:ln>
                              <a:noFill/>
                            </a:ln>
                            <a:solidFill>
                              <a:srgbClr val="900000"/>
                            </a:solidFill>
                            <a:effectLst/>
                            <a:uLnTx/>
                            <a:uFillTx/>
                            <a:latin typeface="Cambria Math" panose="02040503050406030204" pitchFamily="18" charset="0"/>
                          </a:rPr>
                          <m:t>+2</m:t>
                        </m:r>
                        <m:box>
                          <m:boxPr>
                            <m:ctrlPr>
                              <a:rPr kumimoji="0" lang="en-US" sz="2000" b="0" i="1" u="none" strike="noStrike" kern="0" cap="none" spc="0" normalizeH="0" baseline="0" noProof="0" smtClean="0">
                                <a:ln>
                                  <a:noFill/>
                                </a:ln>
                                <a:solidFill>
                                  <a:srgbClr val="900000"/>
                                </a:solidFill>
                                <a:effectLst/>
                                <a:uLnTx/>
                                <a:uFillTx/>
                                <a:latin typeface="Cambria Math" panose="02040503050406030204" pitchFamily="18" charset="0"/>
                              </a:rPr>
                            </m:ctrlPr>
                          </m:boxPr>
                          <m:e>
                            <m:argPr>
                              <m:argSz m:val="-1"/>
                            </m:argPr>
                            <m:f>
                              <m:fPr>
                                <m:ctrlPr>
                                  <a:rPr kumimoji="0" lang="en-US" sz="2000" b="0" i="1" u="none" strike="noStrike" kern="0" cap="none" spc="0" normalizeH="0" baseline="0" noProof="0" smtClean="0">
                                    <a:ln>
                                      <a:noFill/>
                                    </a:ln>
                                    <a:solidFill>
                                      <a:srgbClr val="900000"/>
                                    </a:solidFill>
                                    <a:effectLst/>
                                    <a:uLnTx/>
                                    <a:uFillTx/>
                                    <a:latin typeface="Cambria Math" panose="02040503050406030204" pitchFamily="18" charset="0"/>
                                  </a:rPr>
                                </m:ctrlPr>
                              </m:fPr>
                              <m:num>
                                <m:r>
                                  <a:rPr kumimoji="0" lang="en-US" sz="2000" b="0" i="1" u="none" strike="noStrike" kern="0" cap="none" spc="0" normalizeH="0" baseline="0" noProof="0" smtClean="0">
                                    <a:ln>
                                      <a:noFill/>
                                    </a:ln>
                                    <a:solidFill>
                                      <a:srgbClr val="900000"/>
                                    </a:solidFill>
                                    <a:effectLst/>
                                    <a:uLnTx/>
                                    <a:uFillTx/>
                                    <a:latin typeface="Cambria Math" panose="02040503050406030204" pitchFamily="18" charset="0"/>
                                  </a:rPr>
                                  <m:t>1</m:t>
                                </m:r>
                              </m:num>
                              <m:den>
                                <m:r>
                                  <a:rPr kumimoji="0" lang="en-US" sz="2000" b="0" i="1" u="none" strike="noStrike" kern="0" cap="none" spc="0" normalizeH="0" baseline="0" noProof="0" smtClean="0">
                                    <a:ln>
                                      <a:noFill/>
                                    </a:ln>
                                    <a:solidFill>
                                      <a:srgbClr val="900000"/>
                                    </a:solidFill>
                                    <a:effectLst/>
                                    <a:uLnTx/>
                                    <a:uFillTx/>
                                    <a:latin typeface="Cambria Math" panose="02040503050406030204" pitchFamily="18" charset="0"/>
                                  </a:rPr>
                                  <m:t>2</m:t>
                                </m:r>
                              </m:den>
                            </m:f>
                          </m:e>
                        </m:box>
                      </m:oMath>
                    </m:oMathPara>
                  </a14:m>
                  <a:endParaRPr kumimoji="0" lang="en-US" sz="2000" b="0" i="0" u="none" strike="noStrike" kern="0" cap="none" spc="0" normalizeH="0" baseline="0" noProof="0" dirty="0">
                    <a:ln>
                      <a:noFill/>
                    </a:ln>
                    <a:solidFill>
                      <a:srgbClr val="900000"/>
                    </a:solidFill>
                    <a:effectLst/>
                    <a:uLnTx/>
                    <a:uFillTx/>
                    <a:latin typeface="Arial" panose="020B0604020202020204"/>
                  </a:endParaRPr>
                </a:p>
              </p:txBody>
            </p:sp>
          </mc:Choice>
          <mc:Fallback xmlns="">
            <p:sp>
              <p:nvSpPr>
                <p:cNvPr id="179" name="TextBox 178">
                  <a:extLst>
                    <a:ext uri="{FF2B5EF4-FFF2-40B4-BE49-F238E27FC236}">
                      <a16:creationId xmlns:a16="http://schemas.microsoft.com/office/drawing/2014/main" id="{115EB1F5-8933-7F99-452E-D3383D986FF7}"/>
                    </a:ext>
                  </a:extLst>
                </p:cNvPr>
                <p:cNvSpPr txBox="1">
                  <a:spLocks noRot="1" noChangeAspect="1" noMove="1" noResize="1" noEditPoints="1" noAdjustHandles="1" noChangeArrowheads="1" noChangeShapeType="1" noTextEdit="1"/>
                </p:cNvSpPr>
                <p:nvPr/>
              </p:nvSpPr>
              <p:spPr>
                <a:xfrm>
                  <a:off x="8695505" y="1900209"/>
                  <a:ext cx="1479870" cy="451534"/>
                </a:xfrm>
                <a:prstGeom prst="rect">
                  <a:avLst/>
                </a:prstGeom>
                <a:blipFill>
                  <a:blip r:embed="rId20"/>
                  <a:stretch>
                    <a:fillRect b="-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0" name="TextBox 179">
                  <a:extLst>
                    <a:ext uri="{FF2B5EF4-FFF2-40B4-BE49-F238E27FC236}">
                      <a16:creationId xmlns:a16="http://schemas.microsoft.com/office/drawing/2014/main" id="{94DBB7C6-D083-C8C1-56AC-84F037A2D1A3}"/>
                    </a:ext>
                  </a:extLst>
                </p:cNvPr>
                <p:cNvSpPr txBox="1"/>
                <p:nvPr/>
              </p:nvSpPr>
              <p:spPr>
                <a:xfrm>
                  <a:off x="2927388" y="2796321"/>
                  <a:ext cx="1479870" cy="400110"/>
                </a:xfrm>
                <a:prstGeom prst="rect">
                  <a:avLst/>
                </a:prstGeom>
                <a:noFill/>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000" b="0" i="1" u="none" strike="noStrike" kern="0" cap="none" spc="0" normalizeH="0" baseline="0" noProof="0" smtClean="0">
                            <a:ln>
                              <a:noFill/>
                            </a:ln>
                            <a:solidFill>
                              <a:srgbClr val="900000"/>
                            </a:solidFill>
                            <a:effectLst/>
                            <a:uLnTx/>
                            <a:uFillTx/>
                            <a:latin typeface="Cambria Math" panose="02040503050406030204" pitchFamily="18" charset="0"/>
                          </a:rPr>
                          <m:t>𝑘</m:t>
                        </m:r>
                        <m:r>
                          <a:rPr kumimoji="0" lang="en-US" sz="2000" b="0" i="1" u="none" strike="noStrike" kern="0" cap="none" spc="0" normalizeH="0" baseline="0" noProof="0" smtClean="0">
                            <a:ln>
                              <a:noFill/>
                            </a:ln>
                            <a:solidFill>
                              <a:srgbClr val="900000"/>
                            </a:solidFill>
                            <a:effectLst/>
                            <a:uLnTx/>
                            <a:uFillTx/>
                            <a:latin typeface="Cambria Math" panose="02040503050406030204" pitchFamily="18" charset="0"/>
                          </a:rPr>
                          <m:t>−2</m:t>
                        </m:r>
                      </m:oMath>
                    </m:oMathPara>
                  </a14:m>
                  <a:endParaRPr kumimoji="0" lang="en-US" sz="2000" b="0" i="0" u="none" strike="noStrike" kern="0" cap="none" spc="0" normalizeH="0" baseline="0" noProof="0" dirty="0">
                    <a:ln>
                      <a:noFill/>
                    </a:ln>
                    <a:solidFill>
                      <a:srgbClr val="900000"/>
                    </a:solidFill>
                    <a:effectLst/>
                    <a:uLnTx/>
                    <a:uFillTx/>
                    <a:latin typeface="Arial" panose="020B0604020202020204"/>
                  </a:endParaRPr>
                </a:p>
              </p:txBody>
            </p:sp>
          </mc:Choice>
          <mc:Fallback xmlns="">
            <p:sp>
              <p:nvSpPr>
                <p:cNvPr id="180" name="TextBox 179">
                  <a:extLst>
                    <a:ext uri="{FF2B5EF4-FFF2-40B4-BE49-F238E27FC236}">
                      <a16:creationId xmlns:a16="http://schemas.microsoft.com/office/drawing/2014/main" id="{94DBB7C6-D083-C8C1-56AC-84F037A2D1A3}"/>
                    </a:ext>
                  </a:extLst>
                </p:cNvPr>
                <p:cNvSpPr txBox="1">
                  <a:spLocks noRot="1" noChangeAspect="1" noMove="1" noResize="1" noEditPoints="1" noAdjustHandles="1" noChangeArrowheads="1" noChangeShapeType="1" noTextEdit="1"/>
                </p:cNvSpPr>
                <p:nvPr/>
              </p:nvSpPr>
              <p:spPr>
                <a:xfrm>
                  <a:off x="2927388" y="2796321"/>
                  <a:ext cx="1479870" cy="400110"/>
                </a:xfrm>
                <a:prstGeom prst="rect">
                  <a:avLst/>
                </a:prstGeom>
                <a:blipFill>
                  <a:blip r:embed="rId2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1" name="TextBox 180">
                  <a:extLst>
                    <a:ext uri="{FF2B5EF4-FFF2-40B4-BE49-F238E27FC236}">
                      <a16:creationId xmlns:a16="http://schemas.microsoft.com/office/drawing/2014/main" id="{449C4E74-C25D-4723-6BE8-A8E699B0DA99}"/>
                    </a:ext>
                  </a:extLst>
                </p:cNvPr>
                <p:cNvSpPr txBox="1"/>
                <p:nvPr/>
              </p:nvSpPr>
              <p:spPr>
                <a:xfrm>
                  <a:off x="4231060" y="2796321"/>
                  <a:ext cx="1479870" cy="400110"/>
                </a:xfrm>
                <a:prstGeom prst="rect">
                  <a:avLst/>
                </a:prstGeom>
                <a:noFill/>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000" b="0" i="1" u="none" strike="noStrike" kern="0" cap="none" spc="0" normalizeH="0" baseline="0" noProof="0" smtClean="0">
                            <a:ln>
                              <a:noFill/>
                            </a:ln>
                            <a:solidFill>
                              <a:srgbClr val="900000"/>
                            </a:solidFill>
                            <a:effectLst/>
                            <a:uLnTx/>
                            <a:uFillTx/>
                            <a:latin typeface="Cambria Math" panose="02040503050406030204" pitchFamily="18" charset="0"/>
                          </a:rPr>
                          <m:t>𝑘</m:t>
                        </m:r>
                        <m:r>
                          <a:rPr kumimoji="0" lang="en-US" sz="2000" b="0" i="1" u="none" strike="noStrike" kern="0" cap="none" spc="0" normalizeH="0" baseline="0" noProof="0" smtClean="0">
                            <a:ln>
                              <a:noFill/>
                            </a:ln>
                            <a:solidFill>
                              <a:srgbClr val="900000"/>
                            </a:solidFill>
                            <a:effectLst/>
                            <a:uLnTx/>
                            <a:uFillTx/>
                            <a:latin typeface="Cambria Math" panose="02040503050406030204" pitchFamily="18" charset="0"/>
                          </a:rPr>
                          <m:t>−1</m:t>
                        </m:r>
                      </m:oMath>
                    </m:oMathPara>
                  </a14:m>
                  <a:endParaRPr kumimoji="0" lang="en-US" sz="2000" b="0" i="0" u="none" strike="noStrike" kern="0" cap="none" spc="0" normalizeH="0" baseline="0" noProof="0" dirty="0">
                    <a:ln>
                      <a:noFill/>
                    </a:ln>
                    <a:solidFill>
                      <a:srgbClr val="900000"/>
                    </a:solidFill>
                    <a:effectLst/>
                    <a:uLnTx/>
                    <a:uFillTx/>
                    <a:latin typeface="Arial" panose="020B0604020202020204"/>
                  </a:endParaRPr>
                </a:p>
              </p:txBody>
            </p:sp>
          </mc:Choice>
          <mc:Fallback xmlns="">
            <p:sp>
              <p:nvSpPr>
                <p:cNvPr id="181" name="TextBox 180">
                  <a:extLst>
                    <a:ext uri="{FF2B5EF4-FFF2-40B4-BE49-F238E27FC236}">
                      <a16:creationId xmlns:a16="http://schemas.microsoft.com/office/drawing/2014/main" id="{449C4E74-C25D-4723-6BE8-A8E699B0DA99}"/>
                    </a:ext>
                  </a:extLst>
                </p:cNvPr>
                <p:cNvSpPr txBox="1">
                  <a:spLocks noRot="1" noChangeAspect="1" noMove="1" noResize="1" noEditPoints="1" noAdjustHandles="1" noChangeArrowheads="1" noChangeShapeType="1" noTextEdit="1"/>
                </p:cNvSpPr>
                <p:nvPr/>
              </p:nvSpPr>
              <p:spPr>
                <a:xfrm>
                  <a:off x="4231060" y="2796321"/>
                  <a:ext cx="1479870" cy="400110"/>
                </a:xfrm>
                <a:prstGeom prst="rect">
                  <a:avLst/>
                </a:prstGeom>
                <a:blipFill>
                  <a:blip r:embed="rId2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2" name="TextBox 181">
                  <a:extLst>
                    <a:ext uri="{FF2B5EF4-FFF2-40B4-BE49-F238E27FC236}">
                      <a16:creationId xmlns:a16="http://schemas.microsoft.com/office/drawing/2014/main" id="{173BA24A-4EC9-C24C-5344-D959BD74D861}"/>
                    </a:ext>
                  </a:extLst>
                </p:cNvPr>
                <p:cNvSpPr txBox="1"/>
                <p:nvPr/>
              </p:nvSpPr>
              <p:spPr>
                <a:xfrm>
                  <a:off x="5499464" y="2796321"/>
                  <a:ext cx="1479870" cy="400110"/>
                </a:xfrm>
                <a:prstGeom prst="rect">
                  <a:avLst/>
                </a:prstGeom>
                <a:noFill/>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000" b="0" i="1" u="none" strike="noStrike" kern="0" cap="none" spc="0" normalizeH="0" baseline="0" noProof="0" smtClean="0">
                            <a:ln>
                              <a:noFill/>
                            </a:ln>
                            <a:solidFill>
                              <a:srgbClr val="900000"/>
                            </a:solidFill>
                            <a:effectLst/>
                            <a:uLnTx/>
                            <a:uFillTx/>
                            <a:latin typeface="Cambria Math" panose="02040503050406030204" pitchFamily="18" charset="0"/>
                          </a:rPr>
                          <m:t>𝑘</m:t>
                        </m:r>
                      </m:oMath>
                    </m:oMathPara>
                  </a14:m>
                  <a:endParaRPr kumimoji="0" lang="en-US" sz="2000" b="0" i="0" u="none" strike="noStrike" kern="0" cap="none" spc="0" normalizeH="0" baseline="0" noProof="0" dirty="0">
                    <a:ln>
                      <a:noFill/>
                    </a:ln>
                    <a:solidFill>
                      <a:srgbClr val="900000"/>
                    </a:solidFill>
                    <a:effectLst/>
                    <a:uLnTx/>
                    <a:uFillTx/>
                    <a:latin typeface="Arial" panose="020B0604020202020204"/>
                  </a:endParaRPr>
                </a:p>
              </p:txBody>
            </p:sp>
          </mc:Choice>
          <mc:Fallback xmlns="">
            <p:sp>
              <p:nvSpPr>
                <p:cNvPr id="182" name="TextBox 181">
                  <a:extLst>
                    <a:ext uri="{FF2B5EF4-FFF2-40B4-BE49-F238E27FC236}">
                      <a16:creationId xmlns:a16="http://schemas.microsoft.com/office/drawing/2014/main" id="{173BA24A-4EC9-C24C-5344-D959BD74D861}"/>
                    </a:ext>
                  </a:extLst>
                </p:cNvPr>
                <p:cNvSpPr txBox="1">
                  <a:spLocks noRot="1" noChangeAspect="1" noMove="1" noResize="1" noEditPoints="1" noAdjustHandles="1" noChangeArrowheads="1" noChangeShapeType="1" noTextEdit="1"/>
                </p:cNvSpPr>
                <p:nvPr/>
              </p:nvSpPr>
              <p:spPr>
                <a:xfrm>
                  <a:off x="5499464" y="2796321"/>
                  <a:ext cx="1479870" cy="400110"/>
                </a:xfrm>
                <a:prstGeom prst="rect">
                  <a:avLst/>
                </a:prstGeom>
                <a:blipFill>
                  <a:blip r:embed="rId2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3" name="TextBox 182">
                  <a:extLst>
                    <a:ext uri="{FF2B5EF4-FFF2-40B4-BE49-F238E27FC236}">
                      <a16:creationId xmlns:a16="http://schemas.microsoft.com/office/drawing/2014/main" id="{286247E9-822A-46E5-B89F-9BE92F211B65}"/>
                    </a:ext>
                  </a:extLst>
                </p:cNvPr>
                <p:cNvSpPr txBox="1"/>
                <p:nvPr/>
              </p:nvSpPr>
              <p:spPr>
                <a:xfrm>
                  <a:off x="6814020" y="2796321"/>
                  <a:ext cx="1479870" cy="400110"/>
                </a:xfrm>
                <a:prstGeom prst="rect">
                  <a:avLst/>
                </a:prstGeom>
                <a:noFill/>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000" b="0" i="1" u="none" strike="noStrike" kern="0" cap="none" spc="0" normalizeH="0" baseline="0" noProof="0" smtClean="0">
                            <a:ln>
                              <a:noFill/>
                            </a:ln>
                            <a:solidFill>
                              <a:srgbClr val="900000"/>
                            </a:solidFill>
                            <a:effectLst/>
                            <a:uLnTx/>
                            <a:uFillTx/>
                            <a:latin typeface="Cambria Math" panose="02040503050406030204" pitchFamily="18" charset="0"/>
                          </a:rPr>
                          <m:t>𝑘</m:t>
                        </m:r>
                        <m:r>
                          <a:rPr kumimoji="0" lang="en-US" sz="2000" b="0" i="1" u="none" strike="noStrike" kern="0" cap="none" spc="0" normalizeH="0" baseline="0" noProof="0" smtClean="0">
                            <a:ln>
                              <a:noFill/>
                            </a:ln>
                            <a:solidFill>
                              <a:srgbClr val="900000"/>
                            </a:solidFill>
                            <a:effectLst/>
                            <a:uLnTx/>
                            <a:uFillTx/>
                            <a:latin typeface="Cambria Math" panose="02040503050406030204" pitchFamily="18" charset="0"/>
                          </a:rPr>
                          <m:t>+1</m:t>
                        </m:r>
                      </m:oMath>
                    </m:oMathPara>
                  </a14:m>
                  <a:endParaRPr kumimoji="0" lang="en-US" sz="2000" b="0" i="0" u="none" strike="noStrike" kern="0" cap="none" spc="0" normalizeH="0" baseline="0" noProof="0">
                    <a:ln>
                      <a:noFill/>
                    </a:ln>
                    <a:solidFill>
                      <a:srgbClr val="900000"/>
                    </a:solidFill>
                    <a:effectLst/>
                    <a:uLnTx/>
                    <a:uFillTx/>
                    <a:latin typeface="Arial" panose="020B0604020202020204"/>
                  </a:endParaRPr>
                </a:p>
              </p:txBody>
            </p:sp>
          </mc:Choice>
          <mc:Fallback xmlns="">
            <p:sp>
              <p:nvSpPr>
                <p:cNvPr id="183" name="TextBox 182">
                  <a:extLst>
                    <a:ext uri="{FF2B5EF4-FFF2-40B4-BE49-F238E27FC236}">
                      <a16:creationId xmlns:a16="http://schemas.microsoft.com/office/drawing/2014/main" id="{286247E9-822A-46E5-B89F-9BE92F211B65}"/>
                    </a:ext>
                  </a:extLst>
                </p:cNvPr>
                <p:cNvSpPr txBox="1">
                  <a:spLocks noRot="1" noChangeAspect="1" noMove="1" noResize="1" noEditPoints="1" noAdjustHandles="1" noChangeArrowheads="1" noChangeShapeType="1" noTextEdit="1"/>
                </p:cNvSpPr>
                <p:nvPr/>
              </p:nvSpPr>
              <p:spPr>
                <a:xfrm>
                  <a:off x="6814020" y="2796321"/>
                  <a:ext cx="1479870" cy="400110"/>
                </a:xfrm>
                <a:prstGeom prst="rect">
                  <a:avLst/>
                </a:prstGeom>
                <a:blipFill>
                  <a:blip r:embed="rId2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4" name="TextBox 183">
                  <a:extLst>
                    <a:ext uri="{FF2B5EF4-FFF2-40B4-BE49-F238E27FC236}">
                      <a16:creationId xmlns:a16="http://schemas.microsoft.com/office/drawing/2014/main" id="{83146348-EAEE-D771-1467-6E5107AD67AD}"/>
                    </a:ext>
                  </a:extLst>
                </p:cNvPr>
                <p:cNvSpPr txBox="1"/>
                <p:nvPr/>
              </p:nvSpPr>
              <p:spPr>
                <a:xfrm>
                  <a:off x="8071539" y="2796321"/>
                  <a:ext cx="1479870" cy="400110"/>
                </a:xfrm>
                <a:prstGeom prst="rect">
                  <a:avLst/>
                </a:prstGeom>
                <a:noFill/>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000" b="0" i="1" u="none" strike="noStrike" kern="0" cap="none" spc="0" normalizeH="0" baseline="0" noProof="0" smtClean="0">
                            <a:ln>
                              <a:noFill/>
                            </a:ln>
                            <a:solidFill>
                              <a:srgbClr val="900000"/>
                            </a:solidFill>
                            <a:effectLst/>
                            <a:uLnTx/>
                            <a:uFillTx/>
                            <a:latin typeface="Cambria Math" panose="02040503050406030204" pitchFamily="18" charset="0"/>
                          </a:rPr>
                          <m:t>𝑘</m:t>
                        </m:r>
                        <m:r>
                          <a:rPr kumimoji="0" lang="en-US" sz="2000" b="0" i="1" u="none" strike="noStrike" kern="0" cap="none" spc="0" normalizeH="0" baseline="0" noProof="0" smtClean="0">
                            <a:ln>
                              <a:noFill/>
                            </a:ln>
                            <a:solidFill>
                              <a:srgbClr val="900000"/>
                            </a:solidFill>
                            <a:effectLst/>
                            <a:uLnTx/>
                            <a:uFillTx/>
                            <a:latin typeface="Cambria Math" panose="02040503050406030204" pitchFamily="18" charset="0"/>
                          </a:rPr>
                          <m:t>+2</m:t>
                        </m:r>
                      </m:oMath>
                    </m:oMathPara>
                  </a14:m>
                  <a:endParaRPr kumimoji="0" lang="en-US" sz="2000" b="0" i="0" u="none" strike="noStrike" kern="0" cap="none" spc="0" normalizeH="0" baseline="0" noProof="0" dirty="0">
                    <a:ln>
                      <a:noFill/>
                    </a:ln>
                    <a:solidFill>
                      <a:srgbClr val="900000"/>
                    </a:solidFill>
                    <a:effectLst/>
                    <a:uLnTx/>
                    <a:uFillTx/>
                    <a:latin typeface="Arial" panose="020B0604020202020204"/>
                  </a:endParaRPr>
                </a:p>
              </p:txBody>
            </p:sp>
          </mc:Choice>
          <mc:Fallback xmlns="">
            <p:sp>
              <p:nvSpPr>
                <p:cNvPr id="184" name="TextBox 183">
                  <a:extLst>
                    <a:ext uri="{FF2B5EF4-FFF2-40B4-BE49-F238E27FC236}">
                      <a16:creationId xmlns:a16="http://schemas.microsoft.com/office/drawing/2014/main" id="{83146348-EAEE-D771-1467-6E5107AD67AD}"/>
                    </a:ext>
                  </a:extLst>
                </p:cNvPr>
                <p:cNvSpPr txBox="1">
                  <a:spLocks noRot="1" noChangeAspect="1" noMove="1" noResize="1" noEditPoints="1" noAdjustHandles="1" noChangeArrowheads="1" noChangeShapeType="1" noTextEdit="1"/>
                </p:cNvSpPr>
                <p:nvPr/>
              </p:nvSpPr>
              <p:spPr>
                <a:xfrm>
                  <a:off x="8071539" y="2796321"/>
                  <a:ext cx="1479870" cy="400110"/>
                </a:xfrm>
                <a:prstGeom prst="rect">
                  <a:avLst/>
                </a:prstGeom>
                <a:blipFill>
                  <a:blip r:embed="rId25"/>
                  <a:stretch>
                    <a:fillRect/>
                  </a:stretch>
                </a:blipFill>
              </p:spPr>
              <p:txBody>
                <a:bodyPr/>
                <a:lstStyle/>
                <a:p>
                  <a:r>
                    <a:rPr lang="en-US">
                      <a:noFill/>
                    </a:rPr>
                    <a:t> </a:t>
                  </a:r>
                </a:p>
              </p:txBody>
            </p:sp>
          </mc:Fallback>
        </mc:AlternateContent>
        <p:cxnSp>
          <p:nvCxnSpPr>
            <p:cNvPr id="185" name="Straight Arrow Connector 184">
              <a:extLst>
                <a:ext uri="{FF2B5EF4-FFF2-40B4-BE49-F238E27FC236}">
                  <a16:creationId xmlns:a16="http://schemas.microsoft.com/office/drawing/2014/main" id="{6375DE10-4309-BF57-6127-915F2120EBAE}"/>
                </a:ext>
              </a:extLst>
            </p:cNvPr>
            <p:cNvCxnSpPr>
              <a:cxnSpLocks/>
            </p:cNvCxnSpPr>
            <p:nvPr/>
          </p:nvCxnSpPr>
          <p:spPr>
            <a:xfrm>
              <a:off x="6443472" y="1580169"/>
              <a:ext cx="175478" cy="256032"/>
            </a:xfrm>
            <a:prstGeom prst="straightConnector1">
              <a:avLst/>
            </a:prstGeom>
            <a:noFill/>
            <a:ln w="19050" cap="flat" cmpd="sng" algn="ctr">
              <a:solidFill>
                <a:srgbClr val="000000"/>
              </a:solidFill>
              <a:prstDash val="solid"/>
              <a:miter lim="800000"/>
              <a:tailEnd type="triangle"/>
            </a:ln>
            <a:effectLst/>
          </p:spPr>
        </p:cxnSp>
        <p:cxnSp>
          <p:nvCxnSpPr>
            <p:cNvPr id="186" name="Straight Arrow Connector 185">
              <a:extLst>
                <a:ext uri="{FF2B5EF4-FFF2-40B4-BE49-F238E27FC236}">
                  <a16:creationId xmlns:a16="http://schemas.microsoft.com/office/drawing/2014/main" id="{C2E37086-DE96-B5A7-D418-840A39319EB4}"/>
                </a:ext>
              </a:extLst>
            </p:cNvPr>
            <p:cNvCxnSpPr>
              <a:cxnSpLocks/>
            </p:cNvCxnSpPr>
            <p:nvPr/>
          </p:nvCxnSpPr>
          <p:spPr>
            <a:xfrm flipH="1">
              <a:off x="7061632" y="1580169"/>
              <a:ext cx="287531" cy="320040"/>
            </a:xfrm>
            <a:prstGeom prst="straightConnector1">
              <a:avLst/>
            </a:prstGeom>
            <a:noFill/>
            <a:ln w="19050" cap="flat" cmpd="sng" algn="ctr">
              <a:solidFill>
                <a:srgbClr val="000000"/>
              </a:solidFill>
              <a:prstDash val="solid"/>
              <a:miter lim="800000"/>
              <a:tailEnd type="triangle"/>
            </a:ln>
            <a:effectLst/>
          </p:spPr>
        </p:cxnSp>
        <p:cxnSp>
          <p:nvCxnSpPr>
            <p:cNvPr id="187" name="Straight Arrow Connector 186">
              <a:extLst>
                <a:ext uri="{FF2B5EF4-FFF2-40B4-BE49-F238E27FC236}">
                  <a16:creationId xmlns:a16="http://schemas.microsoft.com/office/drawing/2014/main" id="{B1087782-5EFC-DC5E-6E33-D85F478988AA}"/>
                </a:ext>
              </a:extLst>
            </p:cNvPr>
            <p:cNvCxnSpPr>
              <a:cxnSpLocks/>
              <a:stCxn id="162" idx="5"/>
            </p:cNvCxnSpPr>
            <p:nvPr/>
          </p:nvCxnSpPr>
          <p:spPr>
            <a:xfrm>
              <a:off x="7099083" y="2437178"/>
              <a:ext cx="250080" cy="256179"/>
            </a:xfrm>
            <a:prstGeom prst="straightConnector1">
              <a:avLst/>
            </a:prstGeom>
            <a:noFill/>
            <a:ln w="19050" cap="flat" cmpd="sng" algn="ctr">
              <a:solidFill>
                <a:srgbClr val="000000"/>
              </a:solidFill>
              <a:prstDash val="solid"/>
              <a:miter lim="800000"/>
              <a:tailEnd type="triangle"/>
            </a:ln>
            <a:effectLst/>
          </p:spPr>
        </p:cxnSp>
        <p:cxnSp>
          <p:nvCxnSpPr>
            <p:cNvPr id="188" name="Straight Arrow Connector 187">
              <a:extLst>
                <a:ext uri="{FF2B5EF4-FFF2-40B4-BE49-F238E27FC236}">
                  <a16:creationId xmlns:a16="http://schemas.microsoft.com/office/drawing/2014/main" id="{37B06F43-7895-E5A9-FFC0-4EDA943D9889}"/>
                </a:ext>
              </a:extLst>
            </p:cNvPr>
            <p:cNvCxnSpPr>
              <a:cxnSpLocks/>
            </p:cNvCxnSpPr>
            <p:nvPr/>
          </p:nvCxnSpPr>
          <p:spPr>
            <a:xfrm flipH="1">
              <a:off x="7734770" y="2501333"/>
              <a:ext cx="192024" cy="192024"/>
            </a:xfrm>
            <a:prstGeom prst="straightConnector1">
              <a:avLst/>
            </a:prstGeom>
            <a:noFill/>
            <a:ln w="19050" cap="flat" cmpd="sng" algn="ctr">
              <a:solidFill>
                <a:srgbClr val="000000"/>
              </a:solidFill>
              <a:prstDash val="solid"/>
              <a:miter lim="800000"/>
              <a:tailEnd type="triangle"/>
            </a:ln>
            <a:effectLst/>
          </p:spPr>
        </p:cxnSp>
        <p:sp>
          <p:nvSpPr>
            <p:cNvPr id="158" name="Rectangle 157">
              <a:extLst>
                <a:ext uri="{FF2B5EF4-FFF2-40B4-BE49-F238E27FC236}">
                  <a16:creationId xmlns:a16="http://schemas.microsoft.com/office/drawing/2014/main" id="{E202E6F9-AE08-E430-DE48-9475B0B779F5}"/>
                </a:ext>
              </a:extLst>
            </p:cNvPr>
            <p:cNvSpPr/>
            <p:nvPr/>
          </p:nvSpPr>
          <p:spPr>
            <a:xfrm>
              <a:off x="1809206" y="748065"/>
              <a:ext cx="1216152" cy="2886976"/>
            </a:xfrm>
            <a:prstGeom prst="rect">
              <a:avLst/>
            </a:prstGeom>
            <a:noFill/>
            <a:ln w="28575" cap="flat" cmpd="sng" algn="ctr">
              <a:solidFill>
                <a:srgbClr val="1C5E90"/>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sp>
          <p:nvSpPr>
            <p:cNvPr id="159" name="Rectangle 158">
              <a:extLst>
                <a:ext uri="{FF2B5EF4-FFF2-40B4-BE49-F238E27FC236}">
                  <a16:creationId xmlns:a16="http://schemas.microsoft.com/office/drawing/2014/main" id="{A8CEEA92-5D3A-4C6E-56AC-821347D639F3}"/>
                </a:ext>
              </a:extLst>
            </p:cNvPr>
            <p:cNvSpPr/>
            <p:nvPr/>
          </p:nvSpPr>
          <p:spPr>
            <a:xfrm>
              <a:off x="3068906" y="748065"/>
              <a:ext cx="6945951" cy="2880360"/>
            </a:xfrm>
            <a:prstGeom prst="rect">
              <a:avLst/>
            </a:prstGeom>
            <a:noFill/>
            <a:ln w="28575" cap="flat" cmpd="sng" algn="ctr">
              <a:solidFill>
                <a:srgbClr val="900000"/>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panose="020B0604020202020204"/>
                <a:ea typeface="+mn-ea"/>
                <a:cs typeface="+mn-cs"/>
              </a:endParaRPr>
            </a:p>
          </p:txBody>
        </p:sp>
        <p:cxnSp>
          <p:nvCxnSpPr>
            <p:cNvPr id="196" name="Straight Connector 195">
              <a:extLst>
                <a:ext uri="{FF2B5EF4-FFF2-40B4-BE49-F238E27FC236}">
                  <a16:creationId xmlns:a16="http://schemas.microsoft.com/office/drawing/2014/main" id="{AC54711D-45FF-136C-4827-B8ADEDAF6385}"/>
                </a:ext>
              </a:extLst>
            </p:cNvPr>
            <p:cNvCxnSpPr>
              <a:cxnSpLocks/>
            </p:cNvCxnSpPr>
            <p:nvPr/>
          </p:nvCxnSpPr>
          <p:spPr>
            <a:xfrm>
              <a:off x="3166876" y="822522"/>
              <a:ext cx="6366534" cy="0"/>
            </a:xfrm>
            <a:prstGeom prst="line">
              <a:avLst/>
            </a:prstGeom>
            <a:noFill/>
            <a:ln w="19050" cap="flat" cmpd="sng" algn="ctr">
              <a:solidFill>
                <a:srgbClr val="000000"/>
              </a:solidFill>
              <a:prstDash val="solid"/>
              <a:miter lim="800000"/>
            </a:ln>
            <a:effectLst/>
          </p:spPr>
        </p:cxnSp>
      </p:grpSp>
      <p:sp>
        <p:nvSpPr>
          <p:cNvPr id="2" name="Rectangle 1">
            <a:extLst>
              <a:ext uri="{FF2B5EF4-FFF2-40B4-BE49-F238E27FC236}">
                <a16:creationId xmlns:a16="http://schemas.microsoft.com/office/drawing/2014/main" id="{9D3B0EA3-D0EF-3591-7B5C-75E62EF8F065}"/>
              </a:ext>
            </a:extLst>
          </p:cNvPr>
          <p:cNvSpPr/>
          <p:nvPr/>
        </p:nvSpPr>
        <p:spPr>
          <a:xfrm>
            <a:off x="1482176" y="74794"/>
            <a:ext cx="9206606" cy="912903"/>
          </a:xfrm>
          <a:prstGeom prst="rect">
            <a:avLst/>
          </a:prstGeom>
          <a:solidFill>
            <a:schemeClr val="tx2">
              <a:lumMod val="10000"/>
              <a:lumOff val="90000"/>
            </a:schemeClr>
          </a:solidFill>
          <a:ln>
            <a:solidFill>
              <a:schemeClr val="tx2">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One Dimensional Maxwell’s Equations</a:t>
            </a:r>
          </a:p>
        </p:txBody>
      </p:sp>
      <p:pic>
        <p:nvPicPr>
          <p:cNvPr id="6" name="Audio 5">
            <a:extLst>
              <a:ext uri="{FF2B5EF4-FFF2-40B4-BE49-F238E27FC236}">
                <a16:creationId xmlns:a16="http://schemas.microsoft.com/office/drawing/2014/main" id="{243107AB-BAE1-73D9-3882-220185F22821}"/>
              </a:ext>
            </a:extLst>
          </p:cNvPr>
          <p:cNvPicPr>
            <a:picLocks noChangeAspect="1"/>
          </p:cNvPicPr>
          <p:nvPr>
            <a:audioFile r:link="rId2"/>
            <p:extLst>
              <p:ext uri="{DAA4B4D4-6D71-4841-9C94-3DE7FCFB9230}">
                <p14:media xmlns:p14="http://schemas.microsoft.com/office/powerpoint/2010/main" r:embed="rId1"/>
              </p:ext>
            </p:extLst>
          </p:nvPr>
        </p:nvPicPr>
        <p:blipFill>
          <a:blip r:embed="rId2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4248610953"/>
      </p:ext>
    </p:extLst>
  </p:cSld>
  <p:clrMapOvr>
    <a:masterClrMapping/>
  </p:clrMapOvr>
  <mc:AlternateContent xmlns:mc="http://schemas.openxmlformats.org/markup-compatibility/2006">
    <mc:Choice xmlns:p14="http://schemas.microsoft.com/office/powerpoint/2010/main" Requires="p14">
      <p:transition spd="slow" p14:dur="2000" advTm="27006"/>
    </mc:Choice>
    <mc:Fallback>
      <p:transition spd="slow" advTm="2700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extLst>
    <p:ext uri="{3A86A75C-4F4B-4683-9AE1-C65F6400EC91}">
      <p14:laserTraceLst xmlns:p14="http://schemas.microsoft.com/office/powerpoint/2010/main">
        <p14:tracePtLst>
          <p14:tracePt t="20990" x="939800" y="1797050"/>
          <p14:tracePt t="21000" x="1708150" y="1631950"/>
          <p14:tracePt t="21005" x="2362200" y="1454150"/>
          <p14:tracePt t="21012" x="2952750" y="1276350"/>
          <p14:tracePt t="21022" x="3486150" y="1066800"/>
          <p14:tracePt t="21027" x="3695700" y="977900"/>
          <p14:tracePt t="21036" x="4121150" y="800100"/>
          <p14:tracePt t="21043" x="4533900" y="641350"/>
          <p14:tracePt t="21052" x="4870450" y="514350"/>
          <p14:tracePt t="21061" x="5187950" y="393700"/>
          <p14:tracePt t="21069" x="5473700" y="304800"/>
          <p14:tracePt t="21075" x="5600700" y="285750"/>
          <p14:tracePt t="21083" x="5829300" y="215900"/>
          <p14:tracePt t="21091" x="6045200" y="139700"/>
          <p14:tracePt t="21100" x="6235700" y="107950"/>
          <p14:tracePt t="21108" x="6400800" y="50800"/>
          <p14:tracePt t="21116" x="6451600" y="38100"/>
          <p14:tracePt t="23248" x="8870950" y="336550"/>
          <p14:tracePt t="23257" x="8883650" y="749300"/>
          <p14:tracePt t="23263" x="8902700" y="1098550"/>
          <p14:tracePt t="23275" x="8902700" y="1441450"/>
          <p14:tracePt t="23280" x="8902700" y="1562100"/>
          <p14:tracePt t="23307" x="8883650" y="2095500"/>
          <p14:tracePt t="23312" x="8851900" y="2241550"/>
          <p14:tracePt t="23325" x="8813800" y="2362200"/>
          <p14:tracePt t="23330" x="8782050" y="2489200"/>
          <p14:tracePt t="23339" x="8705850" y="2698750"/>
          <p14:tracePt t="23344" x="8693150" y="2768600"/>
          <p14:tracePt t="23356" x="8636000" y="2933700"/>
          <p14:tracePt t="23361" x="8547100" y="3162300"/>
          <p14:tracePt t="23373" x="8515350" y="3251200"/>
          <p14:tracePt t="23378" x="8439150" y="3409950"/>
          <p14:tracePt t="23389" x="8388350" y="3556000"/>
          <p14:tracePt t="23393" x="8337550" y="3695700"/>
          <p14:tracePt t="23405" x="8261350" y="3822700"/>
          <p14:tracePt t="23409" x="8191500" y="3924300"/>
          <p14:tracePt t="23422" x="8140700" y="4013200"/>
          <p14:tracePt t="23426" x="8121650" y="4051300"/>
          <p14:tracePt t="23440" x="8070850" y="4121150"/>
          <p14:tracePt t="23442" x="8032750" y="4229100"/>
          <p14:tracePt t="23455" x="7994650" y="4279900"/>
          <p14:tracePt t="23459" x="7981950" y="4349750"/>
          <p14:tracePt t="23474" x="7981950" y="4425950"/>
          <p14:tracePt t="23475" x="7962900" y="4495800"/>
          <p14:tracePt t="23482" x="7962900" y="4584700"/>
          <p14:tracePt t="23490" x="7962900" y="4673600"/>
          <p14:tracePt t="23498" x="7962900" y="4781550"/>
          <p14:tracePt t="23506" x="7962900" y="4883150"/>
          <p14:tracePt t="24156" x="7816850" y="4921250"/>
          <p14:tracePt t="24164" x="7607300" y="5010150"/>
          <p14:tracePt t="24172" x="7340600" y="5060950"/>
          <p14:tracePt t="24180" x="7112000" y="5118100"/>
          <p14:tracePt t="24189" x="6877050" y="5137150"/>
          <p14:tracePt t="24197" x="6648450" y="5168900"/>
          <p14:tracePt t="24205" x="6413500" y="5187950"/>
          <p14:tracePt t="24213" x="6203950" y="5207000"/>
          <p14:tracePt t="24221" x="5689600" y="5226050"/>
          <p14:tracePt t="24229" x="5226050" y="5238750"/>
          <p14:tracePt t="24238" x="4711700" y="5257800"/>
          <p14:tracePt t="24245" x="4140200" y="5257800"/>
          <p14:tracePt t="24255" x="3575050" y="5257800"/>
          <p14:tracePt t="24262" x="2470150" y="5238750"/>
          <p14:tracePt t="24271" x="2114550" y="5207000"/>
          <p14:tracePt t="24278" x="1352550" y="5149850"/>
          <p14:tracePt t="24286" x="673100" y="5060950"/>
          <p14:tracePt t="24294" x="0" y="4991100"/>
          <p14:tracePt t="25280" x="393700" y="5492750"/>
          <p14:tracePt t="25292" x="730250" y="5562600"/>
          <p14:tracePt t="25296" x="996950" y="5632450"/>
          <p14:tracePt t="25306" x="1104900" y="5670550"/>
          <p14:tracePt t="25312" x="1352550" y="5721350"/>
          <p14:tracePt t="25320" x="1511300" y="5772150"/>
          <p14:tracePt t="25329" x="1651000" y="5810250"/>
          <p14:tracePt t="25336" x="1708150" y="5829300"/>
          <p14:tracePt t="25343" x="1797050" y="5848350"/>
          <p14:tracePt t="25352" x="1847850" y="5848350"/>
          <p14:tracePt t="25360" x="1898650" y="5861050"/>
          <p14:tracePt t="25368" x="1936750" y="5880100"/>
          <p14:tracePt t="25375" x="1955800" y="5899150"/>
          <p14:tracePt t="25384" x="2006600" y="5918200"/>
          <p14:tracePt t="25392" x="2025650" y="5937250"/>
          <p14:tracePt t="25400" x="2044700" y="5969000"/>
          <p14:tracePt t="25408" x="2044700" y="6007100"/>
          <p14:tracePt t="25416" x="2063750" y="6057900"/>
          <p14:tracePt t="25424" x="2076450" y="6108700"/>
          <p14:tracePt t="25432" x="2076450" y="6184900"/>
          <p14:tracePt t="25441" x="2076450" y="6197600"/>
          <p14:tracePt t="25449" x="2095500" y="6273800"/>
          <p14:tracePt t="25457" x="2095500" y="6343650"/>
          <p14:tracePt t="25465" x="2114550" y="6394450"/>
          <p14:tracePt t="25473" x="2152650" y="6464300"/>
          <p14:tracePt t="25481" x="2222500" y="6553200"/>
          <p14:tracePt t="25489" x="2311400" y="6629400"/>
          <p14:tracePt t="25497" x="2400300" y="6718300"/>
          <p14:tracePt t="25505" x="2470150" y="6750050"/>
          <p14:tracePt t="25514" x="2597150" y="6838950"/>
        </p14:tracePtLst>
      </p14:laserTraceLst>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33A4D1D-4CD7-4F8E-EFE6-DD57A808F74B}"/>
              </a:ext>
            </a:extLst>
          </p:cNvPr>
          <p:cNvSpPr/>
          <p:nvPr/>
        </p:nvSpPr>
        <p:spPr>
          <a:xfrm>
            <a:off x="1482175" y="1265129"/>
            <a:ext cx="9206606" cy="5411244"/>
          </a:xfrm>
          <a:prstGeom prst="rect">
            <a:avLst/>
          </a:prstGeom>
          <a:solidFill>
            <a:schemeClr val="bg2">
              <a:lumMod val="90000"/>
              <a:alpha val="23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9D3B0EA3-D0EF-3591-7B5C-75E62EF8F065}"/>
              </a:ext>
            </a:extLst>
          </p:cNvPr>
          <p:cNvSpPr/>
          <p:nvPr/>
        </p:nvSpPr>
        <p:spPr>
          <a:xfrm>
            <a:off x="1482176" y="74794"/>
            <a:ext cx="9206606" cy="912903"/>
          </a:xfrm>
          <a:prstGeom prst="rect">
            <a:avLst/>
          </a:prstGeom>
          <a:solidFill>
            <a:schemeClr val="tx2">
              <a:lumMod val="10000"/>
              <a:lumOff val="90000"/>
            </a:schemeClr>
          </a:solidFill>
          <a:ln>
            <a:solidFill>
              <a:schemeClr val="tx2">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My implementation - Pseudocode</a:t>
            </a:r>
          </a:p>
        </p:txBody>
      </p:sp>
      <p:sp>
        <p:nvSpPr>
          <p:cNvPr id="3" name="TextBox 2">
            <a:extLst>
              <a:ext uri="{FF2B5EF4-FFF2-40B4-BE49-F238E27FC236}">
                <a16:creationId xmlns:a16="http://schemas.microsoft.com/office/drawing/2014/main" id="{01129CD2-1865-366F-4CF0-6A2F9CE082B9}"/>
              </a:ext>
            </a:extLst>
          </p:cNvPr>
          <p:cNvSpPr txBox="1"/>
          <p:nvPr/>
        </p:nvSpPr>
        <p:spPr>
          <a:xfrm>
            <a:off x="2304789" y="1665961"/>
            <a:ext cx="7402989" cy="4801314"/>
          </a:xfrm>
          <a:prstGeom prst="rect">
            <a:avLst/>
          </a:prstGeom>
          <a:noFill/>
        </p:spPr>
        <p:txBody>
          <a:bodyPr wrap="none" rtlCol="0">
            <a:spAutoFit/>
          </a:bodyPr>
          <a:lstStyle/>
          <a:p>
            <a:r>
              <a:rPr lang="en-US" dirty="0">
                <a:latin typeface="Consolas" panose="020B0609020204030204" pitchFamily="49" charset="0"/>
                <a:cs typeface="Consolas" panose="020B0609020204030204" pitchFamily="49" charset="0"/>
              </a:rPr>
              <a:t>//Initialize electric field array</a:t>
            </a:r>
          </a:p>
          <a:p>
            <a:r>
              <a:rPr lang="en-US" dirty="0">
                <a:latin typeface="Consolas" panose="020B0609020204030204" pitchFamily="49" charset="0"/>
                <a:cs typeface="Consolas" panose="020B0609020204030204" pitchFamily="49" charset="0"/>
              </a:rPr>
              <a:t>ex</a:t>
            </a:r>
          </a:p>
          <a:p>
            <a:r>
              <a:rPr lang="en-US" dirty="0">
                <a:latin typeface="Consolas" panose="020B0609020204030204" pitchFamily="49" charset="0"/>
                <a:cs typeface="Consolas" panose="020B0609020204030204" pitchFamily="49" charset="0"/>
              </a:rPr>
              <a:t>//Initialize magnetic field array</a:t>
            </a:r>
          </a:p>
          <a:p>
            <a:r>
              <a:rPr lang="en-US" dirty="0" err="1">
                <a:latin typeface="Consolas" panose="020B0609020204030204" pitchFamily="49" charset="0"/>
                <a:cs typeface="Consolas" panose="020B0609020204030204" pitchFamily="49" charset="0"/>
              </a:rPr>
              <a:t>hy</a:t>
            </a:r>
            <a:endParaRPr lang="en-US" dirty="0">
              <a:latin typeface="Consolas" panose="020B0609020204030204" pitchFamily="49" charset="0"/>
              <a:cs typeface="Consolas" panose="020B0609020204030204" pitchFamily="49" charset="0"/>
            </a:endParaRPr>
          </a:p>
          <a:p>
            <a:endParaRPr lang="en-US" dirty="0">
              <a:latin typeface="Consolas" panose="020B0609020204030204" pitchFamily="49" charset="0"/>
              <a:cs typeface="Consolas" panose="020B0609020204030204" pitchFamily="49" charset="0"/>
            </a:endParaRPr>
          </a:p>
          <a:p>
            <a:r>
              <a:rPr lang="en-US" dirty="0">
                <a:latin typeface="Consolas" panose="020B0609020204030204" pitchFamily="49" charset="0"/>
                <a:cs typeface="Consolas" panose="020B0609020204030204" pitchFamily="49" charset="0"/>
              </a:rPr>
              <a:t>for step in range(1, num_steps+1):</a:t>
            </a:r>
          </a:p>
          <a:p>
            <a:r>
              <a:rPr lang="en-US" dirty="0">
                <a:latin typeface="Consolas" panose="020B0609020204030204" pitchFamily="49" charset="0"/>
                <a:cs typeface="Consolas" panose="020B0609020204030204" pitchFamily="49" charset="0"/>
              </a:rPr>
              <a:t>     // Calculate Ex</a:t>
            </a:r>
          </a:p>
          <a:p>
            <a:r>
              <a:rPr lang="en-US" dirty="0">
                <a:latin typeface="Consolas" panose="020B0609020204030204" pitchFamily="49" charset="0"/>
                <a:cs typeface="Consolas" panose="020B0609020204030204" pitchFamily="49" charset="0"/>
              </a:rPr>
              <a:t>     for k in range(1, </a:t>
            </a:r>
            <a:r>
              <a:rPr lang="en-US" dirty="0" err="1">
                <a:latin typeface="Consolas" panose="020B0609020204030204" pitchFamily="49" charset="0"/>
                <a:cs typeface="Consolas" panose="020B0609020204030204" pitchFamily="49" charset="0"/>
              </a:rPr>
              <a:t>spatial_size</a:t>
            </a:r>
            <a:r>
              <a:rPr lang="en-US" dirty="0">
                <a:latin typeface="Consolas" panose="020B0609020204030204" pitchFamily="49" charset="0"/>
                <a:cs typeface="Consolas" panose="020B0609020204030204" pitchFamily="49" charset="0"/>
              </a:rPr>
              <a:t>):</a:t>
            </a:r>
          </a:p>
          <a:p>
            <a:r>
              <a:rPr lang="en-US" dirty="0">
                <a:latin typeface="Consolas" panose="020B0609020204030204" pitchFamily="49" charset="0"/>
                <a:cs typeface="Consolas" panose="020B0609020204030204" pitchFamily="49" charset="0"/>
              </a:rPr>
              <a:t>         ex[k] = ex[k] + 0.5 * (</a:t>
            </a:r>
            <a:r>
              <a:rPr lang="en-US" dirty="0" err="1">
                <a:latin typeface="Consolas" panose="020B0609020204030204" pitchFamily="49" charset="0"/>
                <a:cs typeface="Consolas" panose="020B0609020204030204" pitchFamily="49" charset="0"/>
              </a:rPr>
              <a:t>hy</a:t>
            </a:r>
            <a:r>
              <a:rPr lang="en-US" dirty="0">
                <a:latin typeface="Consolas" panose="020B0609020204030204" pitchFamily="49" charset="0"/>
                <a:cs typeface="Consolas" panose="020B0609020204030204" pitchFamily="49" charset="0"/>
              </a:rPr>
              <a:t>[k - 1] - </a:t>
            </a:r>
            <a:r>
              <a:rPr lang="en-US" dirty="0" err="1">
                <a:latin typeface="Consolas" panose="020B0609020204030204" pitchFamily="49" charset="0"/>
                <a:cs typeface="Consolas" panose="020B0609020204030204" pitchFamily="49" charset="0"/>
              </a:rPr>
              <a:t>hy</a:t>
            </a:r>
            <a:r>
              <a:rPr lang="en-US" dirty="0">
                <a:latin typeface="Consolas" panose="020B0609020204030204" pitchFamily="49" charset="0"/>
                <a:cs typeface="Consolas" panose="020B0609020204030204" pitchFamily="49" charset="0"/>
              </a:rPr>
              <a:t>[k])</a:t>
            </a:r>
          </a:p>
          <a:p>
            <a:endParaRPr lang="en-US" dirty="0">
              <a:latin typeface="Consolas" panose="020B0609020204030204" pitchFamily="49" charset="0"/>
              <a:cs typeface="Consolas" panose="020B0609020204030204" pitchFamily="49" charset="0"/>
            </a:endParaRPr>
          </a:p>
          <a:p>
            <a:r>
              <a:rPr lang="en-US" dirty="0">
                <a:latin typeface="Consolas" panose="020B0609020204030204" pitchFamily="49" charset="0"/>
                <a:cs typeface="Consolas" panose="020B0609020204030204" pitchFamily="49" charset="0"/>
              </a:rPr>
              <a:t>     // Introduce Gaussian pulse in center</a:t>
            </a:r>
          </a:p>
          <a:p>
            <a:r>
              <a:rPr lang="en-US" dirty="0">
                <a:latin typeface="Consolas" panose="020B0609020204030204" pitchFamily="49" charset="0"/>
                <a:cs typeface="Consolas" panose="020B0609020204030204" pitchFamily="49" charset="0"/>
              </a:rPr>
              <a:t>     pulse = exp(-0.5 * ((t0 - </a:t>
            </a:r>
            <a:r>
              <a:rPr lang="en-US" dirty="0" err="1">
                <a:latin typeface="Consolas" panose="020B0609020204030204" pitchFamily="49" charset="0"/>
                <a:cs typeface="Consolas" panose="020B0609020204030204" pitchFamily="49" charset="0"/>
              </a:rPr>
              <a:t>time_step</a:t>
            </a:r>
            <a:r>
              <a:rPr lang="en-US" dirty="0">
                <a:latin typeface="Consolas" panose="020B0609020204030204" pitchFamily="49" charset="0"/>
                <a:cs typeface="Consolas" panose="020B0609020204030204" pitchFamily="49" charset="0"/>
              </a:rPr>
              <a:t>) / spread) ** 2)</a:t>
            </a:r>
          </a:p>
          <a:p>
            <a:r>
              <a:rPr lang="en-US" dirty="0">
                <a:latin typeface="Consolas" panose="020B0609020204030204" pitchFamily="49" charset="0"/>
                <a:cs typeface="Consolas" panose="020B0609020204030204" pitchFamily="49" charset="0"/>
              </a:rPr>
              <a:t>     ex[kc] = pulse</a:t>
            </a:r>
          </a:p>
          <a:p>
            <a:endParaRPr lang="en-US" dirty="0">
              <a:latin typeface="Consolas" panose="020B0609020204030204" pitchFamily="49" charset="0"/>
              <a:cs typeface="Consolas" panose="020B0609020204030204" pitchFamily="49" charset="0"/>
            </a:endParaRPr>
          </a:p>
          <a:p>
            <a:r>
              <a:rPr lang="en-US" dirty="0">
                <a:latin typeface="Consolas" panose="020B0609020204030204" pitchFamily="49" charset="0"/>
                <a:cs typeface="Consolas" panose="020B0609020204030204" pitchFamily="49" charset="0"/>
              </a:rPr>
              <a:t>     // Calculate Hy</a:t>
            </a:r>
          </a:p>
          <a:p>
            <a:r>
              <a:rPr lang="en-US" dirty="0">
                <a:latin typeface="Consolas" panose="020B0609020204030204" pitchFamily="49" charset="0"/>
                <a:cs typeface="Consolas" panose="020B0609020204030204" pitchFamily="49" charset="0"/>
              </a:rPr>
              <a:t>     for k in range(</a:t>
            </a:r>
            <a:r>
              <a:rPr lang="en-US" dirty="0" err="1">
                <a:latin typeface="Consolas" panose="020B0609020204030204" pitchFamily="49" charset="0"/>
                <a:cs typeface="Consolas" panose="020B0609020204030204" pitchFamily="49" charset="0"/>
              </a:rPr>
              <a:t>spatial_size</a:t>
            </a:r>
            <a:r>
              <a:rPr lang="en-US" dirty="0">
                <a:latin typeface="Consolas" panose="020B0609020204030204" pitchFamily="49" charset="0"/>
                <a:cs typeface="Consolas" panose="020B0609020204030204" pitchFamily="49" charset="0"/>
              </a:rPr>
              <a:t> - 1):</a:t>
            </a:r>
          </a:p>
          <a:p>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hy</a:t>
            </a:r>
            <a:r>
              <a:rPr lang="en-US" dirty="0">
                <a:latin typeface="Consolas" panose="020B0609020204030204" pitchFamily="49" charset="0"/>
                <a:cs typeface="Consolas" panose="020B0609020204030204" pitchFamily="49" charset="0"/>
              </a:rPr>
              <a:t>[k] = </a:t>
            </a:r>
            <a:r>
              <a:rPr lang="en-US" dirty="0" err="1">
                <a:latin typeface="Consolas" panose="020B0609020204030204" pitchFamily="49" charset="0"/>
                <a:cs typeface="Consolas" panose="020B0609020204030204" pitchFamily="49" charset="0"/>
              </a:rPr>
              <a:t>hy</a:t>
            </a:r>
            <a:r>
              <a:rPr lang="en-US" dirty="0">
                <a:latin typeface="Consolas" panose="020B0609020204030204" pitchFamily="49" charset="0"/>
                <a:cs typeface="Consolas" panose="020B0609020204030204" pitchFamily="49" charset="0"/>
              </a:rPr>
              <a:t>[k] + 0.5 * (ex[k] - ex[k + 1])</a:t>
            </a:r>
          </a:p>
        </p:txBody>
      </p:sp>
      <p:pic>
        <p:nvPicPr>
          <p:cNvPr id="7" name="Audio 6">
            <a:extLst>
              <a:ext uri="{FF2B5EF4-FFF2-40B4-BE49-F238E27FC236}">
                <a16:creationId xmlns:a16="http://schemas.microsoft.com/office/drawing/2014/main" id="{AAE04845-F367-4D13-309C-3D92E25F739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823266749"/>
      </p:ext>
    </p:extLst>
  </p:cSld>
  <p:clrMapOvr>
    <a:masterClrMapping/>
  </p:clrMapOvr>
  <mc:AlternateContent xmlns:mc="http://schemas.openxmlformats.org/markup-compatibility/2006">
    <mc:Choice xmlns:p14="http://schemas.microsoft.com/office/powerpoint/2010/main" Requires="p14">
      <p:transition spd="slow" p14:dur="2000" advTm="51977"/>
    </mc:Choice>
    <mc:Fallback>
      <p:transition spd="slow" advTm="5197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extLst>
    <p:ext uri="{3A86A75C-4F4B-4683-9AE1-C65F6400EC91}">
      <p14:laserTraceLst xmlns:p14="http://schemas.microsoft.com/office/powerpoint/2010/main">
        <p14:tracePtLst>
          <p14:tracePt t="1665" x="5099050" y="6502400"/>
          <p14:tracePt t="1667" x="5207000" y="6324600"/>
          <p14:tracePt t="1677" x="5314950" y="6108700"/>
          <p14:tracePt t="1682" x="5435600" y="5880100"/>
          <p14:tracePt t="1693" x="5740400" y="5416550"/>
          <p14:tracePt t="1697" x="6076950" y="4902200"/>
          <p14:tracePt t="1710" x="6502400" y="4318000"/>
          <p14:tracePt t="1713" x="6965950" y="3746500"/>
          <p14:tracePt t="1724" x="7499350" y="3124200"/>
          <p14:tracePt t="1729" x="8051800" y="2559050"/>
          <p14:tracePt t="1741" x="8655050" y="2006600"/>
          <p14:tracePt t="1746" x="9258300" y="1473200"/>
          <p14:tracePt t="1757" x="9950450" y="977900"/>
          <p14:tracePt t="1762" x="10591800" y="571500"/>
          <p14:tracePt t="1776" x="10877550" y="444500"/>
          <p14:tracePt t="24235" x="9296400" y="285750"/>
          <p14:tracePt t="24246" x="9137650" y="514350"/>
          <p14:tracePt t="24251" x="8991600" y="730250"/>
          <p14:tracePt t="24262" x="8832850" y="920750"/>
          <p14:tracePt t="24266" x="8705850" y="1117600"/>
          <p14:tracePt t="24278" x="8566150" y="1314450"/>
          <p14:tracePt t="24283" x="8439150" y="1530350"/>
          <p14:tracePt t="24292" x="8299450" y="1720850"/>
          <p14:tracePt t="24299" x="8121650" y="1955800"/>
          <p14:tracePt t="24308" x="7962900" y="2165350"/>
          <p14:tracePt t="24315" x="7785100" y="2400300"/>
          <p14:tracePt t="24325" x="7588250" y="2667000"/>
          <p14:tracePt t="24331" x="7391400" y="2895600"/>
          <p14:tracePt t="24342" x="7213600" y="3124200"/>
          <p14:tracePt t="24348" x="7035800" y="3340100"/>
          <p14:tracePt t="24358" x="6965950" y="3409950"/>
          <p14:tracePt t="24363" x="6845300" y="3587750"/>
          <p14:tracePt t="24374" x="6737350" y="3714750"/>
          <p14:tracePt t="24380" x="6699250" y="3765550"/>
          <p14:tracePt t="24391" x="6629400" y="3854450"/>
          <p14:tracePt t="24396" x="6578600" y="3924300"/>
          <p14:tracePt t="24408" x="6521450" y="3981450"/>
          <p14:tracePt t="24412" x="6470650" y="4070350"/>
          <p14:tracePt t="24424" x="6432550" y="4102100"/>
          <p14:tracePt t="24429" x="6400800" y="4178300"/>
          <p14:tracePt t="24441" x="6362700" y="4248150"/>
          <p14:tracePt t="24445" x="6273800" y="4387850"/>
          <p14:tracePt t="24458" x="6223000" y="4514850"/>
          <p14:tracePt t="24461" x="6184900" y="4584700"/>
          <p14:tracePt t="24474" x="6115050" y="4724400"/>
          <p14:tracePt t="24478" x="6045200" y="4870450"/>
          <p14:tracePt t="24491" x="5988050" y="5029200"/>
          <p14:tracePt t="24496" x="5918200" y="5168900"/>
          <p14:tracePt t="24508" x="5867400" y="5314950"/>
          <p14:tracePt t="24511" x="5810250" y="5435600"/>
          <p14:tracePt t="24525" x="5759450" y="5543550"/>
          <p14:tracePt t="24528" x="5702300" y="5651500"/>
          <p14:tracePt t="24541" x="5651500" y="5772150"/>
          <p14:tracePt t="25095" x="5651500" y="5721350"/>
          <p14:tracePt t="25103" x="5632450" y="5670550"/>
          <p14:tracePt t="25111" x="5613400" y="5632450"/>
          <p14:tracePt t="25119" x="5600700" y="5594350"/>
          <p14:tracePt t="25128" x="5581650" y="5562600"/>
          <p14:tracePt t="25135" x="5562600" y="5505450"/>
          <p14:tracePt t="25144" x="5543550" y="5473700"/>
          <p14:tracePt t="25152" x="5524500" y="5435600"/>
          <p14:tracePt t="25160" x="5511800" y="5403850"/>
          <p14:tracePt t="25168" x="5492750" y="5346700"/>
          <p14:tracePt t="25177" x="5454650" y="5276850"/>
          <p14:tracePt t="25184" x="5422900" y="5168900"/>
          <p14:tracePt t="25193" x="5365750" y="5099050"/>
          <p14:tracePt t="25201" x="5334000" y="5010150"/>
          <p14:tracePt t="25209" x="5295900" y="4902200"/>
          <p14:tracePt t="25217" x="5257800" y="4813300"/>
          <p14:tracePt t="25225" x="5207000" y="4724400"/>
          <p14:tracePt t="25233" x="5168900" y="4654550"/>
          <p14:tracePt t="25242" x="5156200" y="4603750"/>
          <p14:tracePt t="25249" x="5118100" y="4546600"/>
          <p14:tracePt t="25258" x="5080000" y="4476750"/>
          <p14:tracePt t="25266" x="5067300" y="4438650"/>
          <p14:tracePt t="25274" x="5048250" y="4387850"/>
          <p14:tracePt t="25282" x="5010150" y="4337050"/>
          <p14:tracePt t="25291" x="4991100" y="4298950"/>
          <p14:tracePt t="25298" x="4959350" y="4248150"/>
          <p14:tracePt t="25307" x="4940300" y="4210050"/>
          <p14:tracePt t="25314" x="4921250" y="4159250"/>
          <p14:tracePt t="25324" x="4889500" y="4102100"/>
          <p14:tracePt t="25331" x="4851400" y="4070350"/>
          <p14:tracePt t="25339" x="4800600" y="4000500"/>
          <p14:tracePt t="25347" x="4762500" y="3943350"/>
          <p14:tracePt t="25355" x="4724400" y="3873500"/>
          <p14:tracePt t="25363" x="4673600" y="3822700"/>
          <p14:tracePt t="25371" x="4635500" y="3733800"/>
          <p14:tracePt t="25379" x="4622800" y="3657600"/>
          <p14:tracePt t="25388" x="4584700" y="3556000"/>
          <p14:tracePt t="25396" x="4565650" y="3467100"/>
          <p14:tracePt t="25404" x="4552950" y="3378200"/>
          <p14:tracePt t="25412" x="4533900" y="3270250"/>
          <p14:tracePt t="25420" x="4533900" y="3162300"/>
          <p14:tracePt t="25428" x="4533900" y="3073400"/>
          <p14:tracePt t="25436" x="4533900" y="2984500"/>
          <p14:tracePt t="25445" x="4533900" y="2914650"/>
          <p14:tracePt t="25453" x="4552950" y="2825750"/>
          <p14:tracePt t="25461" x="4654550" y="2679700"/>
          <p14:tracePt t="25469" x="4762500" y="2628900"/>
          <p14:tracePt t="25477" x="5029200" y="2520950"/>
          <p14:tracePt t="25485" x="5187950" y="2520950"/>
          <p14:tracePt t="25494" x="5632450" y="2508250"/>
          <p14:tracePt t="25501" x="5829300" y="2508250"/>
          <p14:tracePt t="25510" x="6134100" y="2520950"/>
          <p14:tracePt t="25518" x="6254750" y="2559050"/>
          <p14:tracePt t="25527" x="6470650" y="2609850"/>
          <p14:tracePt t="25534" x="6540500" y="2628900"/>
          <p14:tracePt t="25544" x="6667500" y="2667000"/>
          <p14:tracePt t="25550" x="6756400" y="2698750"/>
          <p14:tracePt t="25561" x="6807200" y="2736850"/>
          <p14:tracePt t="25566" x="6845300" y="2755900"/>
          <p14:tracePt t="25583" x="6858000" y="2768600"/>
          <p14:tracePt t="25594" x="6858000" y="2787650"/>
          <p14:tracePt t="25599" x="6845300" y="2787650"/>
          <p14:tracePt t="25611" x="6788150" y="2787650"/>
          <p14:tracePt t="25615" x="6667500" y="2787650"/>
          <p14:tracePt t="25628" x="6540500" y="2787650"/>
          <p14:tracePt t="25632" x="6400800" y="2787650"/>
          <p14:tracePt t="25644" x="6223000" y="2787650"/>
          <p14:tracePt t="25648" x="6026150" y="2755900"/>
          <p14:tracePt t="25660" x="5791200" y="2717800"/>
          <p14:tracePt t="25664" x="5562600" y="2679700"/>
          <p14:tracePt t="25678" x="5454650" y="2667000"/>
          <p14:tracePt t="25680" x="5257800" y="2628900"/>
          <p14:tracePt t="25694" x="5080000" y="2578100"/>
          <p14:tracePt t="25696" x="4940300" y="2540000"/>
          <p14:tracePt t="25711" x="4781550" y="2508250"/>
          <p14:tracePt t="25713" x="4654550" y="2451100"/>
          <p14:tracePt t="25728" x="4552950" y="2419350"/>
          <p14:tracePt t="25730" x="4476750" y="2381250"/>
          <p14:tracePt t="25744" x="4425950" y="2343150"/>
          <p14:tracePt t="25745" x="4375150" y="2311400"/>
          <p14:tracePt t="25754" x="4318000" y="2273300"/>
          <p14:tracePt t="25762" x="4286250" y="2222500"/>
          <p14:tracePt t="25770" x="4248150" y="2184400"/>
          <p14:tracePt t="25778" x="4210050" y="2152650"/>
          <p14:tracePt t="26038" x="4197350" y="2152650"/>
          <p14:tracePt t="26046" x="4159250" y="2133600"/>
          <p14:tracePt t="26054" x="4121150" y="2114550"/>
          <p14:tracePt t="26062" x="4089400" y="2114550"/>
          <p14:tracePt t="26070" x="4051300" y="2114550"/>
          <p14:tracePt t="26079" x="4019550" y="2114550"/>
          <p14:tracePt t="26087" x="3962400" y="2114550"/>
          <p14:tracePt t="26095" x="3873500" y="2114550"/>
          <p14:tracePt t="26103" x="3822700" y="2114550"/>
          <p14:tracePt t="26111" x="3733800" y="2114550"/>
          <p14:tracePt t="26119" x="3663950" y="2152650"/>
          <p14:tracePt t="26128" x="3575050" y="2184400"/>
          <p14:tracePt t="26135" x="3486150" y="2203450"/>
          <p14:tracePt t="26144" x="3378200" y="2222500"/>
          <p14:tracePt t="26151" x="3289300" y="2241550"/>
          <p14:tracePt t="26160" x="3200400" y="2254250"/>
          <p14:tracePt t="26168" x="3130550" y="2273300"/>
          <p14:tracePt t="26177" x="3054350" y="2273300"/>
          <p14:tracePt t="26184" x="2965450" y="2273300"/>
          <p14:tracePt t="26193" x="2914650" y="2273300"/>
          <p14:tracePt t="26200" x="2844800" y="2273300"/>
          <p14:tracePt t="26209" x="2806700" y="2273300"/>
          <p14:tracePt t="26217" x="2755900" y="2273300"/>
          <p14:tracePt t="26225" x="2717800" y="2273300"/>
          <p14:tracePt t="26233" x="2686050" y="2254250"/>
          <p14:tracePt t="26241" x="2647950" y="2254250"/>
          <p14:tracePt t="26249" x="2628900" y="2241550"/>
          <p14:tracePt t="26257" x="2609850" y="2241550"/>
          <p14:tracePt t="26265" x="2597150" y="2241550"/>
          <p14:tracePt t="26274" x="2597150" y="2222500"/>
          <p14:tracePt t="26291" x="2578100" y="2222500"/>
          <p14:tracePt t="26314" x="2578100" y="2203450"/>
          <p14:tracePt t="26330" x="2578100" y="2184400"/>
          <p14:tracePt t="26339" x="2609850" y="2165350"/>
          <p14:tracePt t="26347" x="2667000" y="2133600"/>
          <p14:tracePt t="26355" x="2717800" y="2114550"/>
          <p14:tracePt t="26363" x="2787650" y="2095500"/>
          <p14:tracePt t="26371" x="2863850" y="2076450"/>
          <p14:tracePt t="26379" x="2952750" y="2063750"/>
          <p14:tracePt t="26387" x="3041650" y="2044700"/>
          <p14:tracePt t="26396" x="3130550" y="2025650"/>
          <p14:tracePt t="26404" x="3200400" y="2006600"/>
          <p14:tracePt t="26412" x="3232150" y="2006600"/>
          <p14:tracePt t="26420" x="3308350" y="1974850"/>
          <p14:tracePt t="26428" x="3340100" y="1955800"/>
          <p14:tracePt t="26436" x="3378200" y="1936750"/>
          <p14:tracePt t="26444" x="3397250" y="1917700"/>
          <p14:tracePt t="26453" x="3409950" y="1898650"/>
          <p14:tracePt t="26461" x="3429000" y="1898650"/>
          <p14:tracePt t="26469" x="3429000" y="1885950"/>
          <p14:tracePt t="26477" x="3429000" y="1866900"/>
          <p14:tracePt t="26485" x="3448050" y="1866900"/>
          <p14:tracePt t="26501" x="3448050" y="1847850"/>
          <p14:tracePt t="26510" x="3429000" y="1847850"/>
          <p14:tracePt t="26517" x="3378200" y="1828800"/>
          <p14:tracePt t="26526" x="3340100" y="1809750"/>
          <p14:tracePt t="26534" x="3289300" y="1797050"/>
          <p14:tracePt t="26542" x="3251200" y="1778000"/>
          <p14:tracePt t="26550" x="3219450" y="1758950"/>
          <p14:tracePt t="26558" x="3162300" y="1758950"/>
          <p14:tracePt t="26566" x="3111500" y="1739900"/>
          <p14:tracePt t="26575" x="3054350" y="1720850"/>
          <p14:tracePt t="26583" x="3022600" y="1720850"/>
          <p14:tracePt t="26591" x="2984500" y="1708150"/>
          <p14:tracePt t="26599" x="2952750" y="1708150"/>
          <p14:tracePt t="26607" x="2914650" y="1708150"/>
          <p14:tracePt t="26615" x="2895600" y="1708150"/>
          <p14:tracePt t="26624" x="2863850" y="1708150"/>
          <p14:tracePt t="26631" x="2844800" y="1708150"/>
          <p14:tracePt t="26648" x="2825750" y="1708150"/>
          <p14:tracePt t="26656" x="2806700" y="1708150"/>
          <p14:tracePt t="26664" x="2806700" y="1720850"/>
          <p14:tracePt t="26688" x="2806700" y="1739900"/>
          <p14:tracePt t="26704" x="2787650" y="1758950"/>
          <p14:tracePt t="26713" x="2787650" y="1778000"/>
          <p14:tracePt t="26721" x="2787650" y="1797050"/>
          <p14:tracePt t="26729" x="2774950" y="1809750"/>
          <p14:tracePt t="26737" x="2774950" y="1828800"/>
          <p14:tracePt t="26745" x="2755900" y="1866900"/>
          <p14:tracePt t="26753" x="2755900" y="1885950"/>
          <p14:tracePt t="26761" x="2755900" y="1917700"/>
          <p14:tracePt t="26770" x="2736850" y="1936750"/>
          <p14:tracePt t="26778" x="2736850" y="1955800"/>
          <p14:tracePt t="26786" x="2717800" y="1974850"/>
          <p14:tracePt t="26811" x="2717800" y="1987550"/>
          <p14:tracePt t="26827" x="2698750" y="1987550"/>
          <p14:tracePt t="26843" x="2686050" y="1987550"/>
          <p14:tracePt t="26860" x="2667000" y="1987550"/>
          <p14:tracePt t="26867" x="2647950" y="1987550"/>
          <p14:tracePt t="26883" x="2628900" y="1987550"/>
          <p14:tracePt t="26900" x="2609850" y="1987550"/>
          <p14:tracePt t="26932" x="2597150" y="1987550"/>
          <p14:tracePt t="26997" x="2578100" y="1987550"/>
          <p14:tracePt t="27005" x="2578100" y="1974850"/>
          <p14:tracePt t="27021" x="2559050" y="1974850"/>
          <p14:tracePt t="27038" x="2540000" y="1974850"/>
          <p14:tracePt t="27046" x="2520950" y="1974850"/>
          <p14:tracePt t="27054" x="2508250" y="1974850"/>
          <p14:tracePt t="27062" x="2489200" y="1974850"/>
          <p14:tracePt t="27071" x="2470150" y="1974850"/>
          <p14:tracePt t="27079" x="2451100" y="1974850"/>
          <p14:tracePt t="27087" x="2432050" y="1974850"/>
          <p14:tracePt t="27095" x="2419350" y="2006600"/>
          <p14:tracePt t="27103" x="2419350" y="2044700"/>
          <p14:tracePt t="27111" x="2400300" y="2095500"/>
          <p14:tracePt t="27119" x="2400300" y="2152650"/>
          <p14:tracePt t="27127" x="2400300" y="2203450"/>
          <p14:tracePt t="27135" x="2400300" y="2273300"/>
          <p14:tracePt t="27144" x="2400300" y="2330450"/>
          <p14:tracePt t="27152" x="2400300" y="2362200"/>
          <p14:tracePt t="27161" x="2400300" y="2419350"/>
          <p14:tracePt t="27168" x="2400300" y="2470150"/>
          <p14:tracePt t="27177" x="2400300" y="2508250"/>
          <p14:tracePt t="27184" x="2432050" y="2540000"/>
          <p14:tracePt t="27193" x="2451100" y="2540000"/>
          <p14:tracePt t="27201" x="2489200" y="2559050"/>
          <p14:tracePt t="27209" x="2540000" y="2559050"/>
          <p14:tracePt t="27217" x="2559050" y="2559050"/>
          <p14:tracePt t="27225" x="2597150" y="2508250"/>
          <p14:tracePt t="27233" x="2609850" y="2451100"/>
          <p14:tracePt t="27241" x="2647950" y="2400300"/>
          <p14:tracePt t="27249" x="2686050" y="2330450"/>
          <p14:tracePt t="27258" x="2686050" y="2241550"/>
          <p14:tracePt t="27265" x="2686050" y="2203450"/>
          <p14:tracePt t="27274" x="2698750" y="2133600"/>
          <p14:tracePt t="27282" x="2698750" y="2076450"/>
          <p14:tracePt t="27291" x="2698750" y="2044700"/>
          <p14:tracePt t="27298" x="2698750" y="2006600"/>
          <p14:tracePt t="27307" x="2686050" y="1987550"/>
          <p14:tracePt t="27314" x="2667000" y="1974850"/>
          <p14:tracePt t="27322" x="2628900" y="1974850"/>
          <p14:tracePt t="27330" x="2609850" y="1974850"/>
          <p14:tracePt t="27339" x="2597150" y="1974850"/>
          <p14:tracePt t="27347" x="2559050" y="1974850"/>
          <p14:tracePt t="27355" x="2540000" y="1974850"/>
          <p14:tracePt t="27363" x="2508250" y="1974850"/>
          <p14:tracePt t="27371" x="2489200" y="2006600"/>
          <p14:tracePt t="27379" x="2470150" y="2044700"/>
          <p14:tracePt t="27387" x="2451100" y="2095500"/>
          <p14:tracePt t="27396" x="2451100" y="2165350"/>
          <p14:tracePt t="27404" x="2451100" y="2222500"/>
          <p14:tracePt t="27412" x="2451100" y="2292350"/>
          <p14:tracePt t="27420" x="2451100" y="2330450"/>
          <p14:tracePt t="27428" x="2451100" y="2400300"/>
          <p14:tracePt t="27436" x="2451100" y="2451100"/>
          <p14:tracePt t="27444" x="2451100" y="2489200"/>
          <p14:tracePt t="27453" x="2470150" y="2520950"/>
          <p14:tracePt t="27461" x="2508250" y="2559050"/>
          <p14:tracePt t="27469" x="2520950" y="2559050"/>
          <p14:tracePt t="27477" x="2540000" y="2578100"/>
          <p14:tracePt t="27485" x="2578100" y="2578100"/>
          <p14:tracePt t="27494" x="2628900" y="2578100"/>
          <p14:tracePt t="27501" x="2647950" y="2578100"/>
          <p14:tracePt t="27510" x="2686050" y="2520950"/>
          <p14:tracePt t="27518" x="2698750" y="2508250"/>
          <p14:tracePt t="27527" x="2717800" y="2470150"/>
          <p14:tracePt t="27534" x="2755900" y="2419350"/>
          <p14:tracePt t="27544" x="2755900" y="2362200"/>
          <p14:tracePt t="27550" x="2755900" y="2311400"/>
          <p14:tracePt t="27561" x="2755900" y="2273300"/>
          <p14:tracePt t="27566" x="2755900" y="2222500"/>
          <p14:tracePt t="27577" x="2717800" y="2184400"/>
          <p14:tracePt t="27582" x="2667000" y="2133600"/>
          <p14:tracePt t="27594" x="2628900" y="2114550"/>
          <p14:tracePt t="27599" x="2597150" y="2095500"/>
          <p14:tracePt t="27611" x="2559050" y="2076450"/>
          <p14:tracePt t="27615" x="2520950" y="2063750"/>
          <p14:tracePt t="27629" x="2520950" y="2044700"/>
          <p14:tracePt t="27632" x="2508250" y="2044700"/>
          <p14:tracePt t="27644" x="2470150" y="2044700"/>
          <p14:tracePt t="27647" x="2470150" y="2063750"/>
          <p14:tracePt t="27661" x="2470150" y="2095500"/>
          <p14:tracePt t="27664" x="2470150" y="2165350"/>
          <p14:tracePt t="27677" x="2470150" y="2222500"/>
          <p14:tracePt t="27680" x="2470150" y="2311400"/>
          <p14:tracePt t="27694" x="2470150" y="2400300"/>
          <p14:tracePt t="27697" x="2470150" y="2489200"/>
          <p14:tracePt t="27711" x="2470150" y="2540000"/>
          <p14:tracePt t="27713" x="2470150" y="2609850"/>
          <p14:tracePt t="27727" x="2470150" y="2667000"/>
          <p14:tracePt t="27730" x="2489200" y="2698750"/>
          <p14:tracePt t="27745" x="2508250" y="2736850"/>
          <p14:tracePt t="27745" x="2508250" y="2755900"/>
          <p14:tracePt t="27753" x="2508250" y="2768600"/>
          <p14:tracePt t="28891" x="2520950" y="2768600"/>
          <p14:tracePt t="28900" x="2559050" y="2768600"/>
          <p14:tracePt t="28908" x="2609850" y="2736850"/>
          <p14:tracePt t="28916" x="2647950" y="2698750"/>
          <p14:tracePt t="28925" x="2717800" y="2647950"/>
          <p14:tracePt t="28932" x="2787650" y="2578100"/>
          <p14:tracePt t="28941" x="2844800" y="2520950"/>
          <p14:tracePt t="28948" x="2876550" y="2489200"/>
          <p14:tracePt t="28957" x="2914650" y="2432050"/>
          <p14:tracePt t="28965" x="2952750" y="2381250"/>
          <p14:tracePt t="28973" x="2984500" y="2330450"/>
          <p14:tracePt t="28981" x="3003550" y="2292350"/>
          <p14:tracePt t="28989" x="3003550" y="2273300"/>
          <p14:tracePt t="28997" x="3022600" y="2241550"/>
          <p14:tracePt t="29005" x="3022600" y="2222500"/>
          <p14:tracePt t="29013" x="3022600" y="2203450"/>
          <p14:tracePt t="29030" x="3003550" y="2165350"/>
          <p14:tracePt t="29046" x="2965450" y="2133600"/>
          <p14:tracePt t="29054" x="2952750" y="2114550"/>
          <p14:tracePt t="29062" x="2914650" y="2095500"/>
          <p14:tracePt t="29070" x="2876550" y="2095500"/>
          <p14:tracePt t="29078" x="2863850" y="2076450"/>
          <p14:tracePt t="29086" x="2825750" y="2063750"/>
          <p14:tracePt t="29095" x="2787650" y="2063750"/>
          <p14:tracePt t="29103" x="2774950" y="2063750"/>
          <p14:tracePt t="29111" x="2736850" y="2063750"/>
          <p14:tracePt t="29119" x="2698750" y="2044700"/>
          <p14:tracePt t="29127" x="2686050" y="2044700"/>
          <p14:tracePt t="29135" x="2667000" y="2044700"/>
          <p14:tracePt t="29144" x="2667000" y="2025650"/>
          <p14:tracePt t="29151" x="2647950" y="2025650"/>
          <p14:tracePt t="29160" x="2647950" y="2006600"/>
          <p14:tracePt t="29168" x="2628900" y="2006600"/>
          <p14:tracePt t="29184" x="2628900" y="1987550"/>
          <p14:tracePt t="29257" x="2628900" y="2006600"/>
          <p14:tracePt t="29338" x="2597150" y="2006600"/>
          <p14:tracePt t="29347" x="2559050" y="2006600"/>
          <p14:tracePt t="29355" x="2540000" y="2006600"/>
          <p14:tracePt t="29363" x="2508250" y="2006600"/>
          <p14:tracePt t="29371" x="2470150" y="1987550"/>
          <p14:tracePt t="29379" x="2432050" y="1987550"/>
          <p14:tracePt t="29387" x="2400300" y="1974850"/>
          <p14:tracePt t="29395" x="2381250" y="1974850"/>
          <p14:tracePt t="29403" x="2343150" y="1974850"/>
          <p14:tracePt t="29420" x="2330450" y="1974850"/>
          <p14:tracePt t="29428" x="2311400" y="1974850"/>
          <p14:tracePt t="29436" x="2292350" y="1974850"/>
          <p14:tracePt t="29452" x="2292350" y="1987550"/>
          <p14:tracePt t="29460" x="2273300" y="2006600"/>
          <p14:tracePt t="29469" x="2273300" y="2044700"/>
          <p14:tracePt t="29477" x="2273300" y="2063750"/>
          <p14:tracePt t="29485" x="2273300" y="2095500"/>
          <p14:tracePt t="29494" x="2273300" y="2133600"/>
          <p14:tracePt t="29501" x="2273300" y="2184400"/>
          <p14:tracePt t="29510" x="2311400" y="2203450"/>
          <p14:tracePt t="29517" x="2330450" y="2241550"/>
          <p14:tracePt t="29526" x="2362200" y="2273300"/>
          <p14:tracePt t="29534" x="2381250" y="2292350"/>
          <p14:tracePt t="29542" x="2419350" y="2311400"/>
          <p14:tracePt t="29550" x="2432050" y="2330450"/>
          <p14:tracePt t="29558" x="2451100" y="2343150"/>
          <p14:tracePt t="29566" x="2470150" y="2343150"/>
          <p14:tracePt t="29574" x="2489200" y="2362200"/>
          <p14:tracePt t="29591" x="2508250" y="2362200"/>
          <p14:tracePt t="29608" x="2520950" y="2362200"/>
          <p14:tracePt t="29639" x="2540000" y="2362200"/>
          <p14:tracePt t="29688" x="2520950" y="2362200"/>
          <p14:tracePt t="29696" x="2508250" y="2362200"/>
          <p14:tracePt t="29704" x="2470150" y="2362200"/>
          <p14:tracePt t="29721" x="2451100" y="2362200"/>
          <p14:tracePt t="29729" x="2432050" y="2381250"/>
          <p14:tracePt t="29737" x="2419350" y="2381250"/>
          <p14:tracePt t="29753" x="2400300" y="2400300"/>
          <p14:tracePt t="29761" x="2400300" y="2419350"/>
          <p14:tracePt t="29769" x="2400300" y="2451100"/>
          <p14:tracePt t="29778" x="2400300" y="2489200"/>
          <p14:tracePt t="29785" x="2400300" y="2540000"/>
          <p14:tracePt t="29794" x="2400300" y="2609850"/>
          <p14:tracePt t="29802" x="2400300" y="2679700"/>
          <p14:tracePt t="29810" x="2419350" y="2755900"/>
          <p14:tracePt t="29818" x="2432050" y="2806700"/>
          <p14:tracePt t="29827" x="2470150" y="2857500"/>
          <p14:tracePt t="29834" x="2489200" y="2914650"/>
          <p14:tracePt t="29843" x="2508250" y="2946400"/>
          <p14:tracePt t="29851" x="2520950" y="2984500"/>
          <p14:tracePt t="29859" x="2540000" y="3003550"/>
          <p14:tracePt t="29867" x="2540000" y="3022600"/>
          <p14:tracePt t="29875" x="2559050" y="3022600"/>
          <p14:tracePt t="29891" x="2578100" y="3022600"/>
          <p14:tracePt t="29908" x="2597150" y="3022600"/>
          <p14:tracePt t="29916" x="2597150" y="3003550"/>
          <p14:tracePt t="29924" x="2609850" y="2965450"/>
          <p14:tracePt t="29932" x="2628900" y="2933700"/>
          <p14:tracePt t="29941" x="2628900" y="2895600"/>
          <p14:tracePt t="29948" x="2647950" y="2876550"/>
          <p14:tracePt t="29957" x="2667000" y="2844800"/>
          <p14:tracePt t="29964" x="2667000" y="2825750"/>
          <p14:tracePt t="29973" x="2686050" y="2806700"/>
          <p14:tracePt t="29989" x="2686050" y="2787650"/>
          <p14:tracePt t="30045" x="2667000" y="2787650"/>
          <p14:tracePt t="30053" x="2647950" y="2787650"/>
          <p14:tracePt t="30062" x="2628900" y="2787650"/>
          <p14:tracePt t="30070" x="2609850" y="2787650"/>
          <p14:tracePt t="30078" x="2578100" y="2787650"/>
          <p14:tracePt t="30094" x="2540000" y="2787650"/>
          <p14:tracePt t="30095" x="2520950" y="2787650"/>
          <p14:tracePt t="30102" x="2489200" y="2787650"/>
          <p14:tracePt t="30111" x="2470150" y="2787650"/>
          <p14:tracePt t="30119" x="2451100" y="2787650"/>
          <p14:tracePt t="30128" x="2432050" y="2787650"/>
          <p14:tracePt t="30144" x="2419350" y="2787650"/>
          <p14:tracePt t="30176" x="2419350" y="2806700"/>
          <p14:tracePt t="30184" x="2432050" y="2825750"/>
          <p14:tracePt t="30192" x="2470150" y="2876550"/>
          <p14:tracePt t="30200" x="2520950" y="2914650"/>
          <p14:tracePt t="30208" x="2559050" y="2946400"/>
          <p14:tracePt t="30216" x="2597150" y="2984500"/>
          <p14:tracePt t="30225" x="2647950" y="3035300"/>
          <p14:tracePt t="30233" x="2667000" y="3054350"/>
          <p14:tracePt t="30241" x="2698750" y="3073400"/>
          <p14:tracePt t="30249" x="2717800" y="3092450"/>
          <p14:tracePt t="30258" x="2736850" y="3092450"/>
          <p14:tracePt t="30265" x="2736850" y="3111500"/>
          <p14:tracePt t="30274" x="2755900" y="3111500"/>
          <p14:tracePt t="30282" x="2774950" y="3092450"/>
          <p14:tracePt t="30291" x="2787650" y="3073400"/>
          <p14:tracePt t="30298" x="2787650" y="3035300"/>
          <p14:tracePt t="30307" x="2806700" y="2984500"/>
          <p14:tracePt t="30314" x="2806700" y="2965450"/>
          <p14:tracePt t="30322" x="2806700" y="2933700"/>
          <p14:tracePt t="30330" x="2806700" y="2876550"/>
          <p14:tracePt t="30339" x="2806700" y="2857500"/>
          <p14:tracePt t="30347" x="2806700" y="2806700"/>
          <p14:tracePt t="30355" x="2787650" y="2787650"/>
          <p14:tracePt t="30363" x="2755900" y="2755900"/>
          <p14:tracePt t="30371" x="2717800" y="2755900"/>
          <p14:tracePt t="30379" x="2698750" y="2736850"/>
          <p14:tracePt t="30387" x="2686050" y="2736850"/>
          <p14:tracePt t="30395" x="2647950" y="2736850"/>
          <p14:tracePt t="30403" x="2628900" y="2736850"/>
          <p14:tracePt t="30411" x="2609850" y="2736850"/>
          <p14:tracePt t="30420" x="2597150" y="2736850"/>
          <p14:tracePt t="30436" x="2578100" y="2736850"/>
          <p14:tracePt t="30468" x="2578100" y="2755900"/>
          <p14:tracePt t="30501" x="2597150" y="2768600"/>
          <p14:tracePt t="30510" x="2647950" y="2768600"/>
          <p14:tracePt t="30517" x="2686050" y="2787650"/>
          <p14:tracePt t="30526" x="2736850" y="2787650"/>
          <p14:tracePt t="30534" x="2825750" y="2787650"/>
          <p14:tracePt t="30542" x="2863850" y="2787650"/>
          <p14:tracePt t="30550" x="2914650" y="2787650"/>
          <p14:tracePt t="30558" x="2965450" y="2768600"/>
          <p14:tracePt t="30566" x="3022600" y="2736850"/>
          <p14:tracePt t="30574" x="3041650" y="2717800"/>
          <p14:tracePt t="30582" x="3073400" y="2698750"/>
          <p14:tracePt t="30591" x="3092450" y="2679700"/>
          <p14:tracePt t="30599" x="3111500" y="2667000"/>
          <p14:tracePt t="30608" x="3130550" y="2647950"/>
          <p14:tracePt t="30615" x="3130550" y="2628900"/>
          <p14:tracePt t="30639" x="3130550" y="2609850"/>
          <p14:tracePt t="30672" x="3111500" y="2590800"/>
          <p14:tracePt t="30680" x="3073400" y="2590800"/>
          <p14:tracePt t="30688" x="3041650" y="2590800"/>
          <p14:tracePt t="30696" x="3003550" y="2590800"/>
          <p14:tracePt t="30704" x="2952750" y="2590800"/>
          <p14:tracePt t="30712" x="2895600" y="2590800"/>
          <p14:tracePt t="30720" x="2863850" y="2590800"/>
          <p14:tracePt t="30729" x="2825750" y="2590800"/>
          <p14:tracePt t="30737" x="2787650" y="2590800"/>
          <p14:tracePt t="30745" x="2755900" y="2590800"/>
          <p14:tracePt t="30753" x="2736850" y="2590800"/>
          <p14:tracePt t="30777" x="2717800" y="2590800"/>
          <p14:tracePt t="30785" x="2717800" y="2578100"/>
          <p14:tracePt t="31761" x="2774950" y="2578100"/>
          <p14:tracePt t="31769" x="2844800" y="2578100"/>
          <p14:tracePt t="31778" x="2914650" y="2578100"/>
          <p14:tracePt t="31785" x="2965450" y="2578100"/>
          <p14:tracePt t="31794" x="3022600" y="2609850"/>
          <p14:tracePt t="31801" x="3073400" y="2628900"/>
          <p14:tracePt t="31811" x="3111500" y="2667000"/>
          <p14:tracePt t="31818" x="3162300" y="2698750"/>
          <p14:tracePt t="31827" x="3200400" y="2736850"/>
          <p14:tracePt t="31834" x="3232150" y="2755900"/>
          <p14:tracePt t="31842" x="3251200" y="2787650"/>
          <p14:tracePt t="31850" x="3270250" y="2806700"/>
          <p14:tracePt t="31859" x="3270250" y="2825750"/>
          <p14:tracePt t="31875" x="3289300" y="2844800"/>
          <p14:tracePt t="31891" x="3289300" y="2857500"/>
          <p14:tracePt t="31908" x="3289300" y="2876550"/>
          <p14:tracePt t="31915" x="3289300" y="2895600"/>
          <p14:tracePt t="31924" x="3289300" y="2914650"/>
          <p14:tracePt t="31932" x="3270250" y="2933700"/>
          <p14:tracePt t="31941" x="3251200" y="2946400"/>
          <p14:tracePt t="31948" x="3232150" y="2965450"/>
          <p14:tracePt t="31956" x="3219450" y="2984500"/>
          <p14:tracePt t="31964" x="3181350" y="3022600"/>
          <p14:tracePt t="31972" x="3162300" y="3035300"/>
          <p14:tracePt t="31980" x="3143250" y="3054350"/>
          <p14:tracePt t="31989" x="3130550" y="3073400"/>
          <p14:tracePt t="31997" x="3111500" y="3092450"/>
          <p14:tracePt t="32005" x="3092450" y="3111500"/>
          <p14:tracePt t="32013" x="3073400" y="3111500"/>
          <p14:tracePt t="32021" x="3054350" y="3124200"/>
          <p14:tracePt t="32029" x="3041650" y="3143250"/>
          <p14:tracePt t="32037" x="3022600" y="3143250"/>
          <p14:tracePt t="32045" x="3003550" y="3143250"/>
          <p14:tracePt t="32053" x="3003550" y="3162300"/>
          <p14:tracePt t="32062" x="2984500" y="3162300"/>
          <p14:tracePt t="32070" x="2965450" y="3162300"/>
          <p14:tracePt t="32078" x="2952750" y="3181350"/>
          <p14:tracePt t="32086" x="2933700" y="3181350"/>
          <p14:tracePt t="32102" x="2914650" y="3200400"/>
          <p14:tracePt t="32111" x="2914650" y="3213100"/>
          <p14:tracePt t="32119" x="2895600" y="3213100"/>
          <p14:tracePt t="32127" x="2895600" y="3251200"/>
          <p14:tracePt t="32135" x="2895600" y="3289300"/>
          <p14:tracePt t="32144" x="2895600" y="3340100"/>
          <p14:tracePt t="32151" x="2895600" y="3359150"/>
          <p14:tracePt t="32160" x="2895600" y="3409950"/>
          <p14:tracePt t="32168" x="2895600" y="3448050"/>
          <p14:tracePt t="32176" x="2895600" y="3479800"/>
          <p14:tracePt t="32184" x="2895600" y="3517900"/>
          <p14:tracePt t="32192" x="2895600" y="3536950"/>
          <p14:tracePt t="32200" x="2914650" y="3568700"/>
          <p14:tracePt t="32216" x="2914650" y="3587750"/>
          <p14:tracePt t="32224" x="2933700" y="3587750"/>
          <p14:tracePt t="32248" x="2952750" y="3587750"/>
          <p14:tracePt t="32866" x="2952750" y="3606800"/>
          <p14:tracePt t="32883" x="2984500" y="3644900"/>
          <p14:tracePt t="32891" x="3003550" y="3657600"/>
          <p14:tracePt t="32899" x="3022600" y="3676650"/>
          <p14:tracePt t="32908" x="3054350" y="3714750"/>
          <p14:tracePt t="32915" x="3092450" y="3733800"/>
          <p14:tracePt t="32924" x="3111500" y="3765550"/>
          <p14:tracePt t="32932" x="3143250" y="3803650"/>
          <p14:tracePt t="32940" x="3181350" y="3822700"/>
          <p14:tracePt t="32948" x="3200400" y="3835400"/>
          <p14:tracePt t="32956" x="3219450" y="3873500"/>
          <p14:tracePt t="32964" x="3232150" y="3892550"/>
          <p14:tracePt t="32980" x="3251200" y="3911600"/>
          <p14:tracePt t="32997" x="3270250" y="3911600"/>
          <p14:tracePt t="33005" x="3289300" y="3924300"/>
          <p14:tracePt t="33021" x="3321050" y="3924300"/>
          <p14:tracePt t="33029" x="3340100" y="3924300"/>
          <p14:tracePt t="33037" x="3359150" y="3924300"/>
          <p14:tracePt t="33045" x="3397250" y="3924300"/>
          <p14:tracePt t="33053" x="3409950" y="3924300"/>
          <p14:tracePt t="33062" x="3448050" y="3911600"/>
          <p14:tracePt t="33070" x="3467100" y="3892550"/>
          <p14:tracePt t="33078" x="3486150" y="3873500"/>
          <p14:tracePt t="33086" x="3517900" y="3854450"/>
          <p14:tracePt t="33094" x="3536950" y="3835400"/>
          <p14:tracePt t="33102" x="3575050" y="3803650"/>
          <p14:tracePt t="33111" x="3587750" y="3784600"/>
          <p14:tracePt t="33119" x="3625850" y="3746500"/>
          <p14:tracePt t="33127" x="3663950" y="3733800"/>
          <p14:tracePt t="33135" x="3676650" y="3714750"/>
          <p14:tracePt t="33144" x="3695700" y="3695700"/>
          <p14:tracePt t="33151" x="3714750" y="3695700"/>
          <p14:tracePt t="33167" x="3733800" y="3695700"/>
          <p14:tracePt t="33175" x="3733800" y="3676650"/>
          <p14:tracePt t="33208" x="3752850" y="3676650"/>
          <p14:tracePt t="33338" x="3752850" y="3695700"/>
          <p14:tracePt t="33346" x="3765550" y="3733800"/>
          <p14:tracePt t="33354" x="3784600" y="3803650"/>
          <p14:tracePt t="33362" x="3822700" y="3911600"/>
          <p14:tracePt t="33370" x="3892550" y="4070350"/>
          <p14:tracePt t="33379" x="3962400" y="4298950"/>
          <p14:tracePt t="33387" x="4032250" y="4546600"/>
          <p14:tracePt t="33395" x="4121150" y="4870450"/>
          <p14:tracePt t="33403" x="4197350" y="5187950"/>
          <p14:tracePt t="33411" x="4229100" y="5327650"/>
          <p14:tracePt t="33419" x="4267200" y="5562600"/>
          <p14:tracePt t="33427" x="4286250" y="5651500"/>
          <p14:tracePt t="33436" x="4298950" y="5810250"/>
          <p14:tracePt t="33444" x="4318000" y="5918200"/>
          <p14:tracePt t="33452" x="4337050" y="5988050"/>
          <p14:tracePt t="33461" x="4337050" y="6019800"/>
          <p14:tracePt t="33468" x="4337050" y="6057900"/>
          <p14:tracePt t="33477" x="4356100" y="6057900"/>
          <p14:tracePt t="33501" x="4356100" y="6038850"/>
          <p14:tracePt t="33509" x="4356100" y="5899150"/>
          <p14:tracePt t="33517" x="4356100" y="5721350"/>
          <p14:tracePt t="33525" x="4356100" y="5505450"/>
          <p14:tracePt t="33533" x="4318000" y="5257800"/>
          <p14:tracePt t="33542" x="4286250" y="4959350"/>
          <p14:tracePt t="33549" x="4286250" y="4616450"/>
          <p14:tracePt t="33558" x="4267200" y="4279900"/>
          <p14:tracePt t="33566" x="4267200" y="4140200"/>
          <p14:tracePt t="33574" x="4267200" y="3873500"/>
          <p14:tracePt t="33582" x="4267200" y="3784600"/>
          <p14:tracePt t="33591" x="4267200" y="3644900"/>
          <p14:tracePt t="33598" x="4267200" y="3556000"/>
          <p14:tracePt t="33606" x="4267200" y="3479800"/>
          <p14:tracePt t="33615" x="4286250" y="3429000"/>
          <p14:tracePt t="33623" x="4298950" y="3429000"/>
          <p14:tracePt t="33631" x="4337050" y="3448050"/>
          <p14:tracePt t="33639" x="4356100" y="3536950"/>
          <p14:tracePt t="33647" x="4387850" y="3676650"/>
          <p14:tracePt t="33655" x="4425950" y="3892550"/>
          <p14:tracePt t="33663" x="4425950" y="4121150"/>
          <p14:tracePt t="33671" x="4425950" y="4387850"/>
          <p14:tracePt t="33679" x="4425950" y="4673600"/>
          <p14:tracePt t="33687" x="4425950" y="4940300"/>
          <p14:tracePt t="33696" x="4406900" y="5060950"/>
          <p14:tracePt t="33704" x="4406900" y="5149850"/>
          <p14:tracePt t="33712" x="4375150" y="5327650"/>
          <p14:tracePt t="33720" x="4356100" y="5435600"/>
          <p14:tracePt t="33728" x="4337050" y="5505450"/>
          <p14:tracePt t="33736" x="4337050" y="5562600"/>
          <p14:tracePt t="33745" x="4337050" y="5594350"/>
          <p14:tracePt t="33785" x="4337050" y="5562600"/>
          <p14:tracePt t="33794" x="4375150" y="5524500"/>
          <p14:tracePt t="33801" x="4387850" y="5505450"/>
          <p14:tracePt t="33810" x="4406900" y="5454650"/>
          <p14:tracePt t="33818" x="4445000" y="5435600"/>
          <p14:tracePt t="33826" x="4464050" y="5403850"/>
          <p14:tracePt t="33834" x="4495800" y="5365750"/>
          <p14:tracePt t="33842" x="4514850" y="5346700"/>
          <p14:tracePt t="33850" x="4533900" y="5327650"/>
          <p14:tracePt t="33858" x="4552950" y="5314950"/>
          <p14:tracePt t="33866" x="4565650" y="5314950"/>
          <p14:tracePt t="33875" x="4565650" y="5295900"/>
          <p14:tracePt t="33883" x="4584700" y="5295900"/>
          <p14:tracePt t="33899" x="4603750" y="5295900"/>
          <p14:tracePt t="33915" x="4622800" y="5295900"/>
          <p14:tracePt t="33924" x="4635500" y="5295900"/>
          <p14:tracePt t="33931" x="4635500" y="5314950"/>
          <p14:tracePt t="33941" x="4654550" y="5327650"/>
          <p14:tracePt t="33948" x="4673600" y="5346700"/>
          <p14:tracePt t="33956" x="4673600" y="5384800"/>
          <p14:tracePt t="33964" x="4673600" y="5416550"/>
          <p14:tracePt t="34240" x="4673600" y="5346700"/>
          <p14:tracePt t="34249" x="4654550" y="5276850"/>
          <p14:tracePt t="34257" x="4635500" y="5187950"/>
          <p14:tracePt t="34265" x="4603750" y="5099050"/>
          <p14:tracePt t="34273" x="4584700" y="5029200"/>
          <p14:tracePt t="34281" x="4552950" y="4959350"/>
          <p14:tracePt t="34289" x="4533900" y="4883150"/>
          <p14:tracePt t="34297" x="4495800" y="4813300"/>
          <p14:tracePt t="34305" x="4476750" y="4724400"/>
          <p14:tracePt t="34314" x="4445000" y="4654550"/>
          <p14:tracePt t="34322" x="4375150" y="4425950"/>
          <p14:tracePt t="34330" x="4318000" y="4248150"/>
          <p14:tracePt t="34338" x="4286250" y="4070350"/>
          <p14:tracePt t="34346" x="4267200" y="3981450"/>
          <p14:tracePt t="34354" x="4229100" y="3822700"/>
          <p14:tracePt t="34362" x="4210050" y="3676650"/>
          <p14:tracePt t="34370" x="4210050" y="3606800"/>
          <p14:tracePt t="34378" x="4178300" y="3517900"/>
          <p14:tracePt t="34387" x="4140200" y="3378200"/>
          <p14:tracePt t="34395" x="4089400" y="3340100"/>
          <p14:tracePt t="34403" x="4019550" y="3270250"/>
          <p14:tracePt t="34411" x="3962400" y="3270250"/>
          <p14:tracePt t="34419" x="3873500" y="3251200"/>
          <p14:tracePt t="34427" x="3676650" y="3251200"/>
          <p14:tracePt t="34435" x="3587750" y="3251200"/>
          <p14:tracePt t="34444" x="3467100" y="3251200"/>
          <p14:tracePt t="34452" x="3340100" y="3251200"/>
          <p14:tracePt t="34462" x="3289300" y="3251200"/>
          <p14:tracePt t="34468" x="3200400" y="3251200"/>
          <p14:tracePt t="34477" x="3130550" y="3251200"/>
          <p14:tracePt t="34484" x="3003550" y="3251200"/>
          <p14:tracePt t="34492" x="2965450" y="3251200"/>
          <p14:tracePt t="34501" x="2876550" y="3251200"/>
          <p14:tracePt t="34509" x="2825750" y="3270250"/>
          <p14:tracePt t="34517" x="2774950" y="3302000"/>
          <p14:tracePt t="34525" x="2755900" y="3321050"/>
          <p14:tracePt t="34533" x="2698750" y="3359150"/>
          <p14:tracePt t="34541" x="2667000" y="3378200"/>
          <p14:tracePt t="34549" x="2647950" y="3390900"/>
          <p14:tracePt t="34558" x="2609850" y="3429000"/>
          <p14:tracePt t="34574" x="2597150" y="3448050"/>
          <p14:tracePt t="34582" x="2597150" y="3467100"/>
          <p14:tracePt t="34598" x="2597150" y="3479800"/>
          <p14:tracePt t="34614" x="2609850" y="3498850"/>
          <p14:tracePt t="34623" x="2647950" y="3498850"/>
          <p14:tracePt t="34631" x="2686050" y="3498850"/>
          <p14:tracePt t="34639" x="2736850" y="3498850"/>
          <p14:tracePt t="34647" x="2806700" y="3479800"/>
          <p14:tracePt t="34655" x="2933700" y="3390900"/>
          <p14:tracePt t="34663" x="3054350" y="3289300"/>
          <p14:tracePt t="34671" x="3181350" y="3200400"/>
          <p14:tracePt t="34679" x="3232150" y="3124200"/>
          <p14:tracePt t="34687" x="3340100" y="3022600"/>
          <p14:tracePt t="34695" x="3378200" y="2984500"/>
          <p14:tracePt t="34703" x="3429000" y="2933700"/>
          <p14:tracePt t="34712" x="3467100" y="2876550"/>
          <p14:tracePt t="34720" x="3486150" y="2844800"/>
          <p14:tracePt t="34728" x="3498850" y="2806700"/>
          <p14:tracePt t="34736" x="3498850" y="2787650"/>
          <p14:tracePt t="34745" x="3467100" y="2768600"/>
          <p14:tracePt t="34753" x="3378200" y="2768600"/>
          <p14:tracePt t="34761" x="3251200" y="2755900"/>
          <p14:tracePt t="34771" x="3181350" y="2736850"/>
          <p14:tracePt t="34778" x="3041650" y="2736850"/>
          <p14:tracePt t="34785" x="2914650" y="2717800"/>
          <p14:tracePt t="34794" x="2844800" y="2717800"/>
          <p14:tracePt t="34801" x="2755900" y="2717800"/>
          <p14:tracePt t="34810" x="2686050" y="2717800"/>
          <p14:tracePt t="34817" x="2628900" y="2698750"/>
          <p14:tracePt t="34826" x="2597150" y="2698750"/>
          <p14:tracePt t="34834" x="2578100" y="2698750"/>
          <p14:tracePt t="34842" x="2559050" y="2698750"/>
          <p14:tracePt t="34866" x="2559050" y="2717800"/>
          <p14:tracePt t="34874" x="2559050" y="2755900"/>
          <p14:tracePt t="34882" x="2597150" y="2787650"/>
          <p14:tracePt t="34891" x="2667000" y="2825750"/>
          <p14:tracePt t="34899" x="2736850" y="2876550"/>
          <p14:tracePt t="34908" x="2895600" y="2946400"/>
          <p14:tracePt t="34915" x="3022600" y="2984500"/>
          <p14:tracePt t="34924" x="3219450" y="3022600"/>
          <p14:tracePt t="34931" x="3429000" y="3054350"/>
          <p14:tracePt t="34939" x="3644900" y="3073400"/>
          <p14:tracePt t="34947" x="3752850" y="3073400"/>
          <p14:tracePt t="34956" x="3930650" y="3073400"/>
          <p14:tracePt t="34964" x="3981450" y="3073400"/>
          <p14:tracePt t="34972" x="4089400" y="3073400"/>
          <p14:tracePt t="34980" x="4159250" y="3073400"/>
          <p14:tracePt t="34988" x="4210050" y="3073400"/>
          <p14:tracePt t="34997" x="4229100" y="3054350"/>
          <p14:tracePt t="35020" x="4210050" y="3054350"/>
          <p14:tracePt t="35029" x="4140200" y="3054350"/>
          <p14:tracePt t="35037" x="4051300" y="3054350"/>
          <p14:tracePt t="35045" x="3930650" y="3054350"/>
          <p14:tracePt t="35053" x="3803650" y="3054350"/>
          <p14:tracePt t="35061" x="3676650" y="3054350"/>
          <p14:tracePt t="35070" x="3625850" y="3054350"/>
          <p14:tracePt t="35078" x="3536950" y="3054350"/>
          <p14:tracePt t="35086" x="3467100" y="3054350"/>
          <p14:tracePt t="35094" x="3409950" y="3054350"/>
          <p14:tracePt t="35102" x="3359150" y="3054350"/>
          <p14:tracePt t="35111" x="3340100" y="3054350"/>
          <p14:tracePt t="35118" x="3308350" y="3054350"/>
          <p14:tracePt t="35127" x="3289300" y="3073400"/>
          <p14:tracePt t="35143" x="3270250" y="3092450"/>
          <p14:tracePt t="35175" x="3270250" y="3111500"/>
          <p14:tracePt t="35257" x="3270250" y="3124200"/>
          <p14:tracePt t="35305" x="3270250" y="3143250"/>
          <p14:tracePt t="36159" x="3270250" y="3124200"/>
          <p14:tracePt t="36175" x="3270250" y="3111500"/>
          <p14:tracePt t="36183" x="3289300" y="3111500"/>
          <p14:tracePt t="36191" x="3308350" y="3092450"/>
          <p14:tracePt t="36199" x="3321050" y="3092450"/>
          <p14:tracePt t="36208" x="3340100" y="3073400"/>
          <p14:tracePt t="36216" x="3397250" y="3054350"/>
          <p14:tracePt t="36224" x="3448050" y="3035300"/>
          <p14:tracePt t="36232" x="3486150" y="3022600"/>
          <p14:tracePt t="36241" x="3517900" y="3022600"/>
          <p14:tracePt t="36248" x="3556000" y="3022600"/>
          <p14:tracePt t="36257" x="3587750" y="3003550"/>
          <p14:tracePt t="36264" x="3625850" y="3003550"/>
          <p14:tracePt t="36272" x="3644900" y="3003550"/>
          <p14:tracePt t="36281" x="3663950" y="3003550"/>
          <p14:tracePt t="36297" x="3676650" y="3003550"/>
          <p14:tracePt t="36362" x="3663950" y="3003550"/>
          <p14:tracePt t="36370" x="3644900" y="3003550"/>
          <p14:tracePt t="36378" x="3606800" y="3022600"/>
          <p14:tracePt t="36386" x="3575050" y="3022600"/>
          <p14:tracePt t="36394" x="3536950" y="3022600"/>
          <p14:tracePt t="36411" x="3467100" y="3022600"/>
          <p14:tracePt t="36419" x="3448050" y="3022600"/>
          <p14:tracePt t="36428" x="3409950" y="3022600"/>
          <p14:tracePt t="36435" x="3378200" y="3022600"/>
          <p14:tracePt t="36444" x="3340100" y="3022600"/>
          <p14:tracePt t="36451" x="3321050" y="3022600"/>
          <p14:tracePt t="36461" x="3289300" y="3003550"/>
          <p14:tracePt t="36468" x="3251200" y="3003550"/>
          <p14:tracePt t="36478" x="3232150" y="2984500"/>
          <p14:tracePt t="36484" x="3200400" y="2984500"/>
          <p14:tracePt t="36494" x="3162300" y="2965450"/>
          <p14:tracePt t="36500" x="3130550" y="2965450"/>
          <p14:tracePt t="36511" x="3111500" y="2946400"/>
          <p14:tracePt t="36516" x="3073400" y="2946400"/>
          <p14:tracePt t="36528" x="3054350" y="2946400"/>
          <p14:tracePt t="36533" x="3041650" y="2933700"/>
          <p14:tracePt t="36544" x="3022600" y="2933700"/>
          <p14:tracePt t="36549" x="3003550" y="2933700"/>
          <p14:tracePt t="36565" x="2984500" y="2933700"/>
          <p14:tracePt t="36589" x="2965450" y="2933700"/>
          <p14:tracePt t="36638" x="2965450" y="2946400"/>
          <p14:tracePt t="36646" x="2965450" y="2965450"/>
          <p14:tracePt t="36654" x="2965450" y="2984500"/>
          <p14:tracePt t="36663" x="2965450" y="3003550"/>
          <p14:tracePt t="36671" x="2965450" y="3022600"/>
          <p14:tracePt t="36679" x="2965450" y="3035300"/>
          <p14:tracePt t="36695" x="2965450" y="3054350"/>
          <p14:tracePt t="36703" x="2984500" y="3054350"/>
          <p14:tracePt t="36720" x="3003550" y="3054350"/>
          <p14:tracePt t="36728" x="3022600" y="3054350"/>
          <p14:tracePt t="36736" x="3041650" y="3054350"/>
          <p14:tracePt t="36744" x="3054350" y="3054350"/>
          <p14:tracePt t="36752" x="3092450" y="3054350"/>
          <p14:tracePt t="36761" x="3130550" y="3054350"/>
          <p14:tracePt t="36768" x="3143250" y="3035300"/>
          <p14:tracePt t="36777" x="3181350" y="3035300"/>
          <p14:tracePt t="36785" x="3200400" y="3035300"/>
          <p14:tracePt t="36794" x="3219450" y="3022600"/>
          <p14:tracePt t="36817" x="3232150" y="3022600"/>
          <p14:tracePt t="36883" x="3200400" y="3022600"/>
          <p14:tracePt t="36891" x="3181350" y="3022600"/>
          <p14:tracePt t="36898" x="3143250" y="3022600"/>
          <p14:tracePt t="36907" x="3111500" y="3022600"/>
          <p14:tracePt t="36915" x="3054350" y="3035300"/>
          <p14:tracePt t="36928" x="3022600" y="3035300"/>
          <p14:tracePt t="36931" x="2952750" y="3035300"/>
          <p14:tracePt t="36944" x="2895600" y="3035300"/>
          <p14:tracePt t="36947" x="2876550" y="3035300"/>
          <p14:tracePt t="36961" x="2787650" y="3035300"/>
          <p14:tracePt t="36963" x="2774950" y="3035300"/>
          <p14:tracePt t="36978" x="2717800" y="3035300"/>
          <p14:tracePt t="36980" x="2667000" y="3054350"/>
          <p14:tracePt t="36995" x="2628900" y="3054350"/>
          <p14:tracePt t="36997" x="2597150" y="3054350"/>
          <p14:tracePt t="37011" x="2559050" y="3054350"/>
          <p14:tracePt t="37013" x="2540000" y="3054350"/>
          <p14:tracePt t="37028" x="2508250" y="3073400"/>
          <p14:tracePt t="37029" x="2489200" y="3073400"/>
          <p14:tracePt t="37045" x="2470150" y="3073400"/>
          <p14:tracePt t="37077" x="2451100" y="3073400"/>
          <p14:tracePt t="37126" x="2451100" y="3092450"/>
          <p14:tracePt t="37199" x="2470150" y="3092450"/>
          <p14:tracePt t="37216" x="2489200" y="3092450"/>
          <p14:tracePt t="37224" x="2520950" y="3092450"/>
          <p14:tracePt t="37232" x="2540000" y="3092450"/>
          <p14:tracePt t="37244" x="2559050" y="3111500"/>
          <p14:tracePt t="37248" x="2578100" y="3124200"/>
          <p14:tracePt t="37261" x="2597150" y="3124200"/>
          <p14:tracePt t="37264" x="2609850" y="3124200"/>
          <p14:tracePt t="37278" x="2609850" y="3143250"/>
          <p14:tracePt t="37280" x="2628900" y="3143250"/>
          <p14:tracePt t="37305" x="2647950" y="3143250"/>
          <p14:tracePt t="37467" x="2628900" y="3143250"/>
          <p14:tracePt t="37476" x="2597150" y="3143250"/>
          <p14:tracePt t="37484" x="2578100" y="3124200"/>
          <p14:tracePt t="37492" x="2540000" y="3124200"/>
          <p14:tracePt t="37500" x="2520950" y="3111500"/>
          <p14:tracePt t="37508" x="2489200" y="3111500"/>
          <p14:tracePt t="37516" x="2470150" y="3092450"/>
          <p14:tracePt t="37525" x="2432050" y="3092450"/>
          <p14:tracePt t="37532" x="2400300" y="3092450"/>
          <p14:tracePt t="37541" x="2381250" y="3092450"/>
          <p14:tracePt t="37549" x="2362200" y="3092450"/>
          <p14:tracePt t="37558" x="2343150" y="3111500"/>
          <p14:tracePt t="37565" x="2311400" y="3124200"/>
          <p14:tracePt t="37574" x="2292350" y="3143250"/>
          <p14:tracePt t="37581" x="2273300" y="3162300"/>
          <p14:tracePt t="37589" x="2273300" y="3181350"/>
          <p14:tracePt t="37598" x="2254250" y="3181350"/>
          <p14:tracePt t="37606" x="2254250" y="3200400"/>
          <p14:tracePt t="37613" x="2254250" y="3213100"/>
          <p14:tracePt t="37622" x="2241550" y="3213100"/>
          <p14:tracePt t="37630" x="2241550" y="3232150"/>
          <p14:tracePt t="37638" x="2241550" y="3251200"/>
          <p14:tracePt t="37646" x="2241550" y="3270250"/>
          <p14:tracePt t="37654" x="2241550" y="3289300"/>
          <p14:tracePt t="37662" x="2254250" y="3302000"/>
          <p14:tracePt t="37671" x="2273300" y="3321050"/>
          <p14:tracePt t="37679" x="2311400" y="3340100"/>
          <p14:tracePt t="37687" x="2343150" y="3378200"/>
          <p14:tracePt t="37695" x="2362200" y="3378200"/>
          <p14:tracePt t="37703" x="2400300" y="3390900"/>
          <p14:tracePt t="37711" x="2432050" y="3409950"/>
          <p14:tracePt t="37719" x="2489200" y="3409950"/>
          <p14:tracePt t="37728" x="2508250" y="3429000"/>
          <p14:tracePt t="37736" x="2559050" y="3429000"/>
          <p14:tracePt t="37744" x="2597150" y="3429000"/>
          <p14:tracePt t="37752" x="2628900" y="3429000"/>
          <p14:tracePt t="37761" x="2686050" y="3429000"/>
          <p14:tracePt t="37768" x="2736850" y="3429000"/>
          <p14:tracePt t="37778" x="2774950" y="3429000"/>
          <p14:tracePt t="37784" x="2844800" y="3429000"/>
          <p14:tracePt t="37794" x="2876550" y="3429000"/>
          <p14:tracePt t="37801" x="2952750" y="3429000"/>
          <p14:tracePt t="37811" x="3022600" y="3429000"/>
          <p14:tracePt t="37817" x="3073400" y="3429000"/>
          <p14:tracePt t="37828" x="3130550" y="3429000"/>
          <p14:tracePt t="37833" x="3219450" y="3409950"/>
          <p14:tracePt t="37845" x="3308350" y="3409950"/>
          <p14:tracePt t="37850" x="3378200" y="3409950"/>
          <p14:tracePt t="37861" x="3467100" y="3409950"/>
          <p14:tracePt t="37866" x="3575050" y="3409950"/>
          <p14:tracePt t="37878" x="3765550" y="3409950"/>
          <p14:tracePt t="37882" x="3911600" y="3429000"/>
          <p14:tracePt t="37894" x="4051300" y="3467100"/>
          <p14:tracePt t="37898" x="4140200" y="3479800"/>
          <p14:tracePt t="37911" x="4267200" y="3536950"/>
          <p14:tracePt t="37914" x="4406900" y="3587750"/>
          <p14:tracePt t="37928" x="4552950" y="3625850"/>
          <p14:tracePt t="37931" x="4673600" y="3644900"/>
          <p14:tracePt t="37944" x="4781550" y="3644900"/>
          <p14:tracePt t="37947" x="4889500" y="3657600"/>
          <p14:tracePt t="37961" x="4978400" y="3657600"/>
          <p14:tracePt t="38256" x="4991100" y="3657600"/>
          <p14:tracePt t="38264" x="5048250" y="3657600"/>
          <p14:tracePt t="38272" x="5118100" y="3657600"/>
          <p14:tracePt t="38280" x="5187950" y="3657600"/>
          <p14:tracePt t="38288" x="5276850" y="3657600"/>
          <p14:tracePt t="38297" x="5365750" y="3657600"/>
          <p14:tracePt t="38305" x="5473700" y="3644900"/>
          <p14:tracePt t="38313" x="5562600" y="3644900"/>
          <p14:tracePt t="38321" x="5702300" y="3625850"/>
          <p14:tracePt t="38329" x="5848350" y="3606800"/>
          <p14:tracePt t="38337" x="5988050" y="3587750"/>
          <p14:tracePt t="38345" x="6096000" y="3568700"/>
          <p14:tracePt t="38354" x="6203950" y="3568700"/>
          <p14:tracePt t="38362" x="6292850" y="3568700"/>
          <p14:tracePt t="38370" x="6324600" y="3568700"/>
          <p14:tracePt t="38378" x="6400800" y="3568700"/>
          <p14:tracePt t="38386" x="6451600" y="3568700"/>
          <p14:tracePt t="38394" x="6502400" y="3568700"/>
          <p14:tracePt t="38402" x="6540500" y="3568700"/>
          <p14:tracePt t="38411" x="6559550" y="3587750"/>
          <p14:tracePt t="38418" x="6578600" y="3587750"/>
          <p14:tracePt t="38428" x="6610350" y="3587750"/>
          <p14:tracePt t="38435" x="6648450" y="3587750"/>
          <p14:tracePt t="38444" x="6667500" y="3587750"/>
          <p14:tracePt t="38451" x="6699250" y="3568700"/>
          <p14:tracePt t="38460" x="6756400" y="3536950"/>
          <p14:tracePt t="38467" x="6807200" y="3479800"/>
          <p14:tracePt t="38475" x="6858000" y="3467100"/>
          <p14:tracePt t="38484" x="6896100" y="3429000"/>
          <p14:tracePt t="38492" x="6946900" y="3390900"/>
          <p14:tracePt t="38500" x="7004050" y="3359150"/>
          <p14:tracePt t="38508" x="7035800" y="3340100"/>
          <p14:tracePt t="38516" x="7054850" y="3321050"/>
          <p14:tracePt t="38525" x="7092950" y="3302000"/>
          <p14:tracePt t="38541" x="7112000" y="3289300"/>
          <p14:tracePt t="38565" x="7124700" y="3289300"/>
          <p14:tracePt t="38574" x="7124700" y="3270250"/>
          <p14:tracePt t="38597" x="7112000" y="3270250"/>
          <p14:tracePt t="38605" x="7073900" y="3251200"/>
          <p14:tracePt t="38614" x="7023100" y="3232150"/>
          <p14:tracePt t="38622" x="6946900" y="3213100"/>
          <p14:tracePt t="38630" x="6877050" y="3200400"/>
          <p14:tracePt t="38638" x="6788150" y="3162300"/>
          <p14:tracePt t="38646" x="6680200" y="3124200"/>
          <p14:tracePt t="38654" x="6591300" y="3092450"/>
          <p14:tracePt t="38662" x="6489700" y="3054350"/>
          <p14:tracePt t="38670" x="6432550" y="3035300"/>
          <p14:tracePt t="38679" x="6362700" y="3022600"/>
          <p14:tracePt t="38687" x="6235700" y="2965450"/>
          <p14:tracePt t="38695" x="6184900" y="2946400"/>
          <p14:tracePt t="38703" x="6115050" y="2933700"/>
          <p14:tracePt t="38711" x="6045200" y="2914650"/>
          <p14:tracePt t="38719" x="5956300" y="2895600"/>
          <p14:tracePt t="38728" x="5810250" y="2895600"/>
          <p14:tracePt t="38736" x="5651500" y="2876550"/>
          <p14:tracePt t="38744" x="5473700" y="2876550"/>
          <p14:tracePt t="38752" x="5384800" y="2876550"/>
          <p14:tracePt t="38761" x="5207000" y="2876550"/>
          <p14:tracePt t="38768" x="5048250" y="2876550"/>
          <p14:tracePt t="38777" x="4870450" y="2876550"/>
          <p14:tracePt t="38784" x="4711700" y="2876550"/>
          <p14:tracePt t="38792" x="4565650" y="2876550"/>
          <p14:tracePt t="38801" x="4406900" y="2876550"/>
          <p14:tracePt t="38809" x="4267200" y="2876550"/>
          <p14:tracePt t="38817" x="4121150" y="2876550"/>
          <p14:tracePt t="38825" x="4000500" y="2895600"/>
          <p14:tracePt t="38833" x="3873500" y="2914650"/>
          <p14:tracePt t="38842" x="3752850" y="2933700"/>
          <p14:tracePt t="38849" x="3714750" y="2946400"/>
          <p14:tracePt t="38858" x="3625850" y="2965450"/>
          <p14:tracePt t="38866" x="3556000" y="2965450"/>
          <p14:tracePt t="38875" x="3498850" y="2984500"/>
          <p14:tracePt t="38882" x="3448050" y="2984500"/>
          <p14:tracePt t="38891" x="3409950" y="3003550"/>
          <p14:tracePt t="38898" x="3397250" y="3003550"/>
          <p14:tracePt t="39280" x="3378200" y="3003550"/>
          <p14:tracePt t="39288" x="3289300" y="3003550"/>
          <p14:tracePt t="39296" x="3200400" y="3003550"/>
          <p14:tracePt t="39305" x="3111500" y="3022600"/>
          <p14:tracePt t="39313" x="3022600" y="3022600"/>
          <p14:tracePt t="39321" x="2965450" y="3035300"/>
          <p14:tracePt t="39329" x="2914650" y="3035300"/>
          <p14:tracePt t="39337" x="2825750" y="3054350"/>
          <p14:tracePt t="39345" x="2774950" y="3054350"/>
          <p14:tracePt t="39353" x="2717800" y="3073400"/>
          <p14:tracePt t="39362" x="2667000" y="3073400"/>
          <p14:tracePt t="39370" x="2628900" y="3092450"/>
          <p14:tracePt t="39378" x="2609850" y="3111500"/>
          <p14:tracePt t="39386" x="2578100" y="3124200"/>
          <p14:tracePt t="39394" x="2559050" y="3162300"/>
          <p14:tracePt t="39402" x="2559050" y="3200400"/>
          <p14:tracePt t="39411" x="2540000" y="3213100"/>
          <p14:tracePt t="39418" x="2520950" y="3232150"/>
          <p14:tracePt t="39427" x="2520950" y="3289300"/>
          <p14:tracePt t="39435" x="2520950" y="3321050"/>
          <p14:tracePt t="39444" x="2540000" y="3340100"/>
          <p14:tracePt t="39451" x="2597150" y="3390900"/>
          <p14:tracePt t="39460" x="2698750" y="3448050"/>
          <p14:tracePt t="39467" x="2806700" y="3498850"/>
          <p14:tracePt t="39475" x="2965450" y="3536950"/>
          <p14:tracePt t="39483" x="3054350" y="3556000"/>
          <p14:tracePt t="39492" x="3321050" y="3606800"/>
          <p14:tracePt t="39500" x="3536950" y="3625850"/>
          <p14:tracePt t="39508" x="3625850" y="3625850"/>
          <p14:tracePt t="39516" x="3784600" y="3625850"/>
          <p14:tracePt t="39524" x="3930650" y="3625850"/>
          <p14:tracePt t="39532" x="4051300" y="3568700"/>
          <p14:tracePt t="39541" x="4159250" y="3536950"/>
          <p14:tracePt t="39549" x="4248150" y="3479800"/>
          <p14:tracePt t="39557" x="4318000" y="3409950"/>
          <p14:tracePt t="39565" x="4387850" y="3359150"/>
          <p14:tracePt t="39573" x="4445000" y="3302000"/>
          <p14:tracePt t="39581" x="4476750" y="3270250"/>
          <p14:tracePt t="39589" x="4514850" y="3232150"/>
          <p14:tracePt t="39597" x="4533900" y="3200400"/>
          <p14:tracePt t="39605" x="4565650" y="3181350"/>
          <p14:tracePt t="39833" x="4603750" y="3181350"/>
          <p14:tracePt t="39841" x="4635500" y="3200400"/>
          <p14:tracePt t="39849" x="4673600" y="3213100"/>
          <p14:tracePt t="39858" x="4724400" y="3232150"/>
          <p14:tracePt t="39866" x="4800600" y="3251200"/>
          <p14:tracePt t="39878" x="4940300" y="3270250"/>
          <p14:tracePt t="39882" x="5099050" y="3270250"/>
          <p14:tracePt t="39894" x="5295900" y="3270250"/>
          <p14:tracePt t="39898" x="5511800" y="3270250"/>
          <p14:tracePt t="39911" x="5740400" y="3270250"/>
          <p14:tracePt t="39914" x="5956300" y="3270250"/>
          <p14:tracePt t="39928" x="6045200" y="3270250"/>
          <p14:tracePt t="39930" x="6134100" y="3251200"/>
          <p14:tracePt t="39945" x="6235700" y="3251200"/>
          <p14:tracePt t="39947" x="6343650" y="3232150"/>
          <p14:tracePt t="39961" x="6413500" y="3232150"/>
          <p14:tracePt t="39963" x="6451600" y="3232150"/>
          <p14:tracePt t="39978" x="6489700" y="3213100"/>
          <p14:tracePt t="39980" x="6502400" y="3213100"/>
          <p14:tracePt t="40012" x="6489700" y="3213100"/>
          <p14:tracePt t="40020" x="6432550" y="3213100"/>
          <p14:tracePt t="40028" x="6381750" y="3213100"/>
          <p14:tracePt t="40036" x="6324600" y="3213100"/>
          <p14:tracePt t="40045" x="6235700" y="3181350"/>
          <p14:tracePt t="40053" x="6146800" y="3162300"/>
          <p14:tracePt t="40061" x="5956300" y="3111500"/>
          <p14:tracePt t="40069" x="5791200" y="3073400"/>
          <p14:tracePt t="40078" x="5613400" y="3035300"/>
          <p14:tracePt t="40085" x="5524500" y="3022600"/>
          <p14:tracePt t="40094" x="5384800" y="3022600"/>
          <p14:tracePt t="40101" x="5257800" y="3022600"/>
          <p14:tracePt t="40110" x="5207000" y="3022600"/>
          <p14:tracePt t="40118" x="5118100" y="3022600"/>
          <p14:tracePt t="40126" x="5048250" y="3022600"/>
          <p14:tracePt t="40134" x="4991100" y="3022600"/>
          <p14:tracePt t="40142" x="4940300" y="3022600"/>
          <p14:tracePt t="40150" x="4902200" y="3022600"/>
          <p14:tracePt t="40158" x="4870450" y="3022600"/>
          <p14:tracePt t="40166" x="4851400" y="3022600"/>
          <p14:tracePt t="40175" x="4813300" y="3022600"/>
          <p14:tracePt t="40183" x="4800600" y="3022600"/>
          <p14:tracePt t="40191" x="4781550" y="3022600"/>
          <p14:tracePt t="40199" x="4762500" y="3022600"/>
          <p14:tracePt t="40208" x="4743450" y="3035300"/>
          <p14:tracePt t="40573" x="4743450" y="3111500"/>
          <p14:tracePt t="40581" x="4711700" y="3162300"/>
          <p14:tracePt t="40589" x="4673600" y="3200400"/>
          <p14:tracePt t="40597" x="4654550" y="3232150"/>
          <p14:tracePt t="40605" x="4622800" y="3270250"/>
          <p14:tracePt t="40613" x="4603750" y="3302000"/>
          <p14:tracePt t="40621" x="4565650" y="3321050"/>
          <p14:tracePt t="40630" x="4552950" y="3340100"/>
          <p14:tracePt t="40638" x="4514850" y="3359150"/>
          <p14:tracePt t="40646" x="4495800" y="3378200"/>
          <p14:tracePt t="40654" x="4425950" y="3409950"/>
          <p14:tracePt t="40662" x="4387850" y="3429000"/>
          <p14:tracePt t="40670" x="4356100" y="3448050"/>
          <p14:tracePt t="40678" x="4318000" y="3467100"/>
          <p14:tracePt t="40687" x="4286250" y="3479800"/>
          <p14:tracePt t="40695" x="4267200" y="3479800"/>
          <p14:tracePt t="40703" x="4229100" y="3498850"/>
          <p14:tracePt t="40711" x="4210050" y="3498850"/>
          <p14:tracePt t="40719" x="4210050" y="3517900"/>
          <p14:tracePt t="40728" x="4197350" y="3517900"/>
          <p14:tracePt t="40752" x="4178300" y="3536950"/>
          <p14:tracePt t="40768" x="4178300" y="3556000"/>
          <p14:tracePt t="40776" x="4178300" y="3568700"/>
          <p14:tracePt t="40784" x="4159250" y="3587750"/>
          <p14:tracePt t="40792" x="4159250" y="3606800"/>
          <p14:tracePt t="40800" x="4140200" y="3606800"/>
          <p14:tracePt t="40808" x="4140200" y="3625850"/>
          <p14:tracePt t="40817" x="4140200" y="3644900"/>
          <p14:tracePt t="40825" x="4121150" y="3644900"/>
          <p14:tracePt t="40841" x="4121150" y="3657600"/>
          <p14:tracePt t="40881" x="4108450" y="3657600"/>
          <p14:tracePt t="40891" x="4089400" y="3657600"/>
          <p14:tracePt t="40898" x="4070350" y="3657600"/>
          <p14:tracePt t="40906" x="4032250" y="3657600"/>
          <p14:tracePt t="40914" x="4000500" y="3644900"/>
          <p14:tracePt t="40923" x="3943350" y="3625850"/>
          <p14:tracePt t="40931" x="3911600" y="3606800"/>
          <p14:tracePt t="40939" x="3873500" y="3568700"/>
          <p14:tracePt t="40947" x="3822700" y="3568700"/>
          <p14:tracePt t="40955" x="3765550" y="3536950"/>
          <p14:tracePt t="40963" x="3733800" y="3517900"/>
          <p14:tracePt t="40971" x="3676650" y="3498850"/>
          <p14:tracePt t="40979" x="3644900" y="3479800"/>
          <p14:tracePt t="40987" x="3606800" y="3479800"/>
          <p14:tracePt t="40995" x="3575050" y="3467100"/>
          <p14:tracePt t="41004" x="3556000" y="3467100"/>
          <p14:tracePt t="41012" x="3517900" y="3467100"/>
          <p14:tracePt t="41020" x="3467100" y="3467100"/>
          <p14:tracePt t="41028" x="3448050" y="3479800"/>
          <p14:tracePt t="41036" x="3429000" y="3517900"/>
          <p14:tracePt t="41045" x="3397250" y="3556000"/>
          <p14:tracePt t="41053" x="3378200" y="3606800"/>
          <p14:tracePt t="41061" x="3378200" y="3644900"/>
          <p14:tracePt t="41069" x="3359150" y="3695700"/>
          <p14:tracePt t="41078" x="3321050" y="3784600"/>
          <p14:tracePt t="41085" x="3321050" y="3835400"/>
          <p14:tracePt t="41094" x="3321050" y="3892550"/>
          <p14:tracePt t="41101" x="3321050" y="3962400"/>
          <p14:tracePt t="41109" x="3321050" y="4013200"/>
          <p14:tracePt t="41117" x="3321050" y="4070350"/>
          <p14:tracePt t="41126" x="3321050" y="4140200"/>
          <p14:tracePt t="41134" x="3340100" y="4178300"/>
          <p14:tracePt t="41142" x="3359150" y="4229100"/>
          <p14:tracePt t="41150" x="3397250" y="4279900"/>
          <p14:tracePt t="41158" x="3409950" y="4318000"/>
          <p14:tracePt t="41166" x="3429000" y="4349750"/>
          <p14:tracePt t="41175" x="3448050" y="4368800"/>
          <p14:tracePt t="41183" x="3467100" y="4387850"/>
          <p14:tracePt t="41191" x="3486150" y="4387850"/>
          <p14:tracePt t="41199" x="3517900" y="4387850"/>
          <p14:tracePt t="41208" x="3556000" y="4406900"/>
          <p14:tracePt t="41215" x="3575050" y="4406900"/>
          <p14:tracePt t="41225" x="3606800" y="4406900"/>
          <p14:tracePt t="41231" x="3644900" y="4406900"/>
          <p14:tracePt t="41241" x="3663950" y="4406900"/>
          <p14:tracePt t="41247" x="3695700" y="4406900"/>
          <p14:tracePt t="41258" x="3733800" y="4406900"/>
          <p14:tracePt t="41264" x="3752850" y="4387850"/>
          <p14:tracePt t="41275" x="3765550" y="4387850"/>
          <p14:tracePt t="41280" x="3784600" y="4387850"/>
          <p14:tracePt t="41291" x="3803650" y="4387850"/>
          <p14:tracePt t="41304" x="3822700" y="4387850"/>
          <p14:tracePt t="41312" x="3841750" y="4387850"/>
          <p14:tracePt t="41321" x="3854450" y="4387850"/>
          <p14:tracePt t="41337" x="3892550" y="4387850"/>
          <p14:tracePt t="41345" x="3930650" y="4387850"/>
          <p14:tracePt t="41353" x="3962400" y="4387850"/>
          <p14:tracePt t="41361" x="3981450" y="4406900"/>
          <p14:tracePt t="41370" x="4019550" y="4425950"/>
          <p14:tracePt t="41378" x="4032250" y="4438650"/>
          <p14:tracePt t="41386" x="4051300" y="4438650"/>
          <p14:tracePt t="41395" x="4089400" y="4457700"/>
          <p14:tracePt t="41411" x="4108450" y="4457700"/>
          <p14:tracePt t="41418" x="4121150" y="4457700"/>
          <p14:tracePt t="41427" x="4140200" y="4457700"/>
          <p14:tracePt t="41442" x="4178300" y="4438650"/>
          <p14:tracePt t="41451" x="4197350" y="4425950"/>
          <p14:tracePt t="41459" x="4229100" y="4387850"/>
          <p14:tracePt t="41467" x="4267200" y="4349750"/>
          <p14:tracePt t="41475" x="4286250" y="4337050"/>
          <p14:tracePt t="41483" x="4318000" y="4298950"/>
          <p14:tracePt t="41491" x="4337050" y="4267200"/>
          <p14:tracePt t="41500" x="4356100" y="4248150"/>
          <p14:tracePt t="41508" x="4375150" y="4229100"/>
          <p14:tracePt t="41516" x="4375150" y="4210050"/>
          <p14:tracePt t="41532" x="4387850" y="4210050"/>
          <p14:tracePt t="41955" x="4406900" y="4210050"/>
          <p14:tracePt t="41963" x="4445000" y="4229100"/>
          <p14:tracePt t="41971" x="4495800" y="4248150"/>
          <p14:tracePt t="41979" x="4552950" y="4267200"/>
          <p14:tracePt t="41987" x="4603750" y="4279900"/>
          <p14:tracePt t="41995" x="4635500" y="4298950"/>
          <p14:tracePt t="42003" x="4692650" y="4298950"/>
          <p14:tracePt t="42011" x="4743450" y="4318000"/>
          <p14:tracePt t="42020" x="4781550" y="4337050"/>
          <p14:tracePt t="42028" x="4813300" y="4337050"/>
          <p14:tracePt t="42036" x="4851400" y="4337050"/>
          <p14:tracePt t="42044" x="4889500" y="4337050"/>
          <p14:tracePt t="42061" x="4902200" y="4337050"/>
          <p14:tracePt t="42069" x="4921250" y="4337050"/>
          <p14:tracePt t="42077" x="4940300" y="4337050"/>
          <p14:tracePt t="42085" x="4959350" y="4318000"/>
          <p14:tracePt t="42094" x="4978400" y="4279900"/>
          <p14:tracePt t="42101" x="4978400" y="4267200"/>
          <p14:tracePt t="42109" x="4991100" y="4248150"/>
          <p14:tracePt t="42117" x="5010150" y="4210050"/>
          <p14:tracePt t="42125" x="5029200" y="4178300"/>
          <p14:tracePt t="42133" x="5048250" y="4159250"/>
          <p14:tracePt t="42142" x="5048250" y="4121150"/>
          <p14:tracePt t="42150" x="5067300" y="4089400"/>
          <p14:tracePt t="42158" x="5080000" y="4051300"/>
          <p14:tracePt t="42166" x="5099050" y="4032250"/>
          <p14:tracePt t="42175" x="5118100" y="4000500"/>
          <p14:tracePt t="42182" x="5118100" y="3981450"/>
          <p14:tracePt t="42191" x="5137150" y="3962400"/>
          <p14:tracePt t="42198" x="5137150" y="3924300"/>
          <p14:tracePt t="42207" x="5156200" y="3911600"/>
          <p14:tracePt t="42215" x="5156200" y="3892550"/>
          <p14:tracePt t="42223" x="5168900" y="3854450"/>
          <p14:tracePt t="42231" x="5168900" y="3835400"/>
          <p14:tracePt t="42239" x="5187950" y="3803650"/>
          <p14:tracePt t="42247" x="5207000" y="3765550"/>
          <p14:tracePt t="42255" x="5207000" y="3746500"/>
          <p14:tracePt t="42263" x="5226050" y="3714750"/>
          <p14:tracePt t="42272" x="5226050" y="3676650"/>
          <p14:tracePt t="42280" x="5245100" y="3644900"/>
          <p14:tracePt t="42288" x="5245100" y="3625850"/>
          <p14:tracePt t="42296" x="5257800" y="3587750"/>
          <p14:tracePt t="42304" x="5257800" y="3556000"/>
          <p14:tracePt t="42312" x="5257800" y="3536950"/>
          <p14:tracePt t="42320" x="5276850" y="3517900"/>
          <p14:tracePt t="42329" x="5276850" y="3498850"/>
          <p14:tracePt t="42337" x="5276850" y="3479800"/>
          <p14:tracePt t="42345" x="5276850" y="3467100"/>
          <p14:tracePt t="42353" x="5257800" y="3429000"/>
          <p14:tracePt t="42361" x="5226050" y="3409950"/>
          <p14:tracePt t="42369" x="5187950" y="3390900"/>
          <p14:tracePt t="42378" x="5137150" y="3359150"/>
          <p14:tracePt t="42386" x="5080000" y="3340100"/>
          <p14:tracePt t="42394" x="5010150" y="3321050"/>
          <p14:tracePt t="42402" x="4940300" y="3302000"/>
          <p14:tracePt t="42411" x="4870450" y="3289300"/>
          <p14:tracePt t="42418" x="4800600" y="3289300"/>
          <p14:tracePt t="42428" x="4711700" y="3289300"/>
          <p14:tracePt t="42434" x="4635500" y="3289300"/>
          <p14:tracePt t="42444" x="4603750" y="3289300"/>
          <p14:tracePt t="42450" x="4495800" y="3289300"/>
          <p14:tracePt t="42461" x="4476750" y="3289300"/>
          <p14:tracePt t="42467" x="4425950" y="3289300"/>
          <p14:tracePt t="42478" x="4375150" y="3289300"/>
          <p14:tracePt t="42483" x="4318000" y="3321050"/>
          <p14:tracePt t="42495" x="4286250" y="3340100"/>
          <p14:tracePt t="42499" x="4248150" y="3378200"/>
          <p14:tracePt t="42511" x="4210050" y="3390900"/>
          <p14:tracePt t="42516" x="4197350" y="3429000"/>
          <p14:tracePt t="42528" x="4178300" y="3467100"/>
          <p14:tracePt t="42532" x="4159250" y="3498850"/>
          <p14:tracePt t="42544" x="4140200" y="3536950"/>
          <p14:tracePt t="42548" x="4121150" y="3587750"/>
          <p14:tracePt t="42561" x="4108450" y="3644900"/>
          <p14:tracePt t="42565" x="4108450" y="3695700"/>
          <p14:tracePt t="42578" x="4108450" y="3765550"/>
          <p14:tracePt t="42581" x="4108450" y="3822700"/>
          <p14:tracePt t="42595" x="4108450" y="3911600"/>
          <p14:tracePt t="42597" x="4108450" y="3962400"/>
          <p14:tracePt t="42611" x="4140200" y="4051300"/>
          <p14:tracePt t="42614" x="4178300" y="4102100"/>
          <p14:tracePt t="42630" x="4210050" y="4140200"/>
          <p14:tracePt t="42631" x="4248150" y="4191000"/>
          <p14:tracePt t="42638" x="4286250" y="4229100"/>
          <p14:tracePt t="42646" x="4318000" y="4267200"/>
          <p14:tracePt t="42654" x="4356100" y="4279900"/>
          <p14:tracePt t="42662" x="4375150" y="4279900"/>
          <p14:tracePt t="42670" x="4387850" y="4279900"/>
          <p14:tracePt t="42678" x="4425950" y="4279900"/>
          <p14:tracePt t="42686" x="4464050" y="4279900"/>
          <p14:tracePt t="42695" x="4495800" y="4279900"/>
          <p14:tracePt t="42702" x="4514850" y="4229100"/>
          <p14:tracePt t="42711" x="4533900" y="4210050"/>
          <p14:tracePt t="42719" x="4565650" y="4159250"/>
          <p14:tracePt t="42728" x="4584700" y="4121150"/>
          <p14:tracePt t="42735" x="4603750" y="4070350"/>
          <p14:tracePt t="42744" x="4622800" y="4032250"/>
          <p14:tracePt t="42751" x="4622800" y="3962400"/>
          <p14:tracePt t="42761" x="4622800" y="3924300"/>
          <p14:tracePt t="42767" x="4622800" y="3873500"/>
          <p14:tracePt t="42778" x="4603750" y="3835400"/>
          <p14:tracePt t="42784" x="4552950" y="3822700"/>
          <p14:tracePt t="42794" x="4476750" y="3784600"/>
          <p14:tracePt t="42800" x="4406900" y="3746500"/>
          <p14:tracePt t="42811" x="4337050" y="3733800"/>
          <p14:tracePt t="42816" x="4298950" y="3733800"/>
          <p14:tracePt t="42829" x="4229100" y="3733800"/>
          <p14:tracePt t="42833" x="4178300" y="3733800"/>
          <p14:tracePt t="42844" x="4121150" y="3733800"/>
          <p14:tracePt t="42849" x="4070350" y="3733800"/>
          <p14:tracePt t="42861" x="4019550" y="3733800"/>
          <p14:tracePt t="42865" x="3981450" y="3784600"/>
          <p14:tracePt t="42878" x="3962400" y="3803650"/>
          <p14:tracePt t="42882" x="3943350" y="3835400"/>
          <p14:tracePt t="42895" x="3911600" y="3873500"/>
          <p14:tracePt t="42898" x="3892550" y="3911600"/>
          <p14:tracePt t="42911" x="3873500" y="3943350"/>
          <p14:tracePt t="42914" x="3873500" y="3981450"/>
          <p14:tracePt t="42928" x="3873500" y="4000500"/>
          <p14:tracePt t="42930" x="3854450" y="4013200"/>
          <p14:tracePt t="42944" x="3854450" y="4032250"/>
          <p14:tracePt t="42947" x="3854450" y="4051300"/>
          <p14:tracePt t="43328" x="3873500" y="4051300"/>
          <p14:tracePt t="43336" x="3911600" y="4051300"/>
          <p14:tracePt t="43345" x="3962400" y="4051300"/>
          <p14:tracePt t="43353" x="4000500" y="4051300"/>
          <p14:tracePt t="43361" x="4032250" y="4051300"/>
          <p14:tracePt t="43369" x="4178300" y="4051300"/>
          <p14:tracePt t="43378" x="4298950" y="4013200"/>
          <p14:tracePt t="43385" x="4375150" y="4000500"/>
          <p14:tracePt t="43394" x="4476750" y="3924300"/>
          <p14:tracePt t="43402" x="4603750" y="3854450"/>
          <p14:tracePt t="43411" x="4692650" y="3765550"/>
          <p14:tracePt t="43418" x="4762500" y="3695700"/>
          <p14:tracePt t="43426" x="4813300" y="3606800"/>
          <p14:tracePt t="43434" x="4813300" y="3568700"/>
          <p14:tracePt t="43442" x="4851400" y="3467100"/>
          <p14:tracePt t="43450" x="4851400" y="3409950"/>
          <p14:tracePt t="43458" x="4851400" y="3359150"/>
          <p14:tracePt t="43467" x="4832350" y="3321050"/>
          <p14:tracePt t="43475" x="4781550" y="3302000"/>
          <p14:tracePt t="43483" x="4692650" y="3289300"/>
          <p14:tracePt t="43492" x="4603750" y="3251200"/>
          <p14:tracePt t="43499" x="4514850" y="3251200"/>
          <p14:tracePt t="43508" x="4406900" y="3232150"/>
          <p14:tracePt t="43515" x="4318000" y="3232150"/>
          <p14:tracePt t="43524" x="4229100" y="3232150"/>
          <p14:tracePt t="43532" x="4159250" y="3232150"/>
          <p14:tracePt t="43540" x="4089400" y="3251200"/>
          <p14:tracePt t="43548" x="4000500" y="3359150"/>
          <p14:tracePt t="43556" x="3962400" y="3448050"/>
          <p14:tracePt t="43564" x="3930650" y="3587750"/>
          <p14:tracePt t="43572" x="3930650" y="3765550"/>
          <p14:tracePt t="43580" x="3930650" y="3962400"/>
          <p14:tracePt t="43589" x="3930650" y="4121150"/>
          <p14:tracePt t="43597" x="3943350" y="4229100"/>
          <p14:tracePt t="43605" x="4019550" y="4387850"/>
          <p14:tracePt t="43613" x="4089400" y="4546600"/>
          <p14:tracePt t="43621" x="4178300" y="4673600"/>
          <p14:tracePt t="43629" x="4267200" y="4762500"/>
          <p14:tracePt t="43637" x="4356100" y="4813300"/>
          <p14:tracePt t="43645" x="4464050" y="4832350"/>
          <p14:tracePt t="43654" x="4565650" y="4851400"/>
          <p14:tracePt t="43662" x="4673600" y="4851400"/>
          <p14:tracePt t="43670" x="4762500" y="4813300"/>
          <p14:tracePt t="43678" x="4851400" y="4743450"/>
          <p14:tracePt t="43686" x="4921250" y="4635500"/>
          <p14:tracePt t="43694" x="4978400" y="4546600"/>
          <p14:tracePt t="43702" x="5010150" y="4425950"/>
          <p14:tracePt t="43711" x="5029200" y="4210050"/>
          <p14:tracePt t="43719" x="5029200" y="4140200"/>
          <p14:tracePt t="43728" x="5029200" y="4000500"/>
          <p14:tracePt t="43735" x="4978400" y="3854450"/>
          <p14:tracePt t="43744" x="4921250" y="3746500"/>
          <p14:tracePt t="43751" x="4851400" y="3657600"/>
          <p14:tracePt t="43761" x="4813300" y="3606800"/>
          <p14:tracePt t="43767" x="4711700" y="3517900"/>
          <p14:tracePt t="43778" x="4654550" y="3498850"/>
          <p14:tracePt t="43784" x="4603750" y="3479800"/>
          <p14:tracePt t="43794" x="4552950" y="3479800"/>
          <p14:tracePt t="43800" x="4514850" y="3479800"/>
          <p14:tracePt t="43811" x="4464050" y="3498850"/>
          <p14:tracePt t="43816" x="4445000" y="3536950"/>
          <p14:tracePt t="43828" x="4406900" y="3556000"/>
          <p14:tracePt t="43832" x="4387850" y="3606800"/>
          <p14:tracePt t="43844" x="4375150" y="3644900"/>
          <p14:tracePt t="43849" x="4356100" y="3676650"/>
          <p14:tracePt t="43861" x="4356100" y="3695700"/>
          <p14:tracePt t="44207" x="4356100" y="3714750"/>
          <p14:tracePt t="44215" x="4337050" y="3746500"/>
          <p14:tracePt t="44222" x="4337050" y="3784600"/>
          <p14:tracePt t="44231" x="4318000" y="3822700"/>
          <p14:tracePt t="44239" x="4298950" y="3835400"/>
          <p14:tracePt t="44247" x="4298950" y="3873500"/>
          <p14:tracePt t="44255" x="4286250" y="3892550"/>
          <p14:tracePt t="44263" x="4267200" y="3924300"/>
          <p14:tracePt t="44272" x="4229100" y="3981450"/>
          <p14:tracePt t="44280" x="4210050" y="4032250"/>
          <p14:tracePt t="44288" x="4178300" y="4089400"/>
          <p14:tracePt t="44296" x="4140200" y="4159250"/>
          <p14:tracePt t="44304" x="4070350" y="4248150"/>
          <p14:tracePt t="44312" x="4019550" y="4318000"/>
          <p14:tracePt t="44320" x="3962400" y="4406900"/>
          <p14:tracePt t="44328" x="3892550" y="4514850"/>
          <p14:tracePt t="44336" x="3841750" y="4584700"/>
          <p14:tracePt t="44345" x="3822700" y="4616450"/>
          <p14:tracePt t="44353" x="3784600" y="4692650"/>
          <p14:tracePt t="44361" x="3752850" y="4724400"/>
          <p14:tracePt t="44369" x="3714750" y="4794250"/>
          <p14:tracePt t="44378" x="3676650" y="4813300"/>
          <p14:tracePt t="44385" x="3663950" y="4851400"/>
          <p14:tracePt t="44394" x="3644900" y="4883150"/>
          <p14:tracePt t="44401" x="3606800" y="4940300"/>
          <p14:tracePt t="44411" x="3606800" y="4991100"/>
          <p14:tracePt t="44418" x="3575050" y="5048250"/>
          <p14:tracePt t="44426" x="3556000" y="5099050"/>
          <p14:tracePt t="44434" x="3536950" y="5168900"/>
          <p14:tracePt t="44442" x="3498850" y="5238750"/>
          <p14:tracePt t="44450" x="3486150" y="5295900"/>
          <p14:tracePt t="44458" x="3467100" y="5346700"/>
          <p14:tracePt t="44466" x="3467100" y="5403850"/>
          <p14:tracePt t="44475" x="3448050" y="5454650"/>
          <p14:tracePt t="44483" x="3429000" y="5473700"/>
          <p14:tracePt t="44492" x="3429000" y="5505450"/>
          <p14:tracePt t="44499" x="3429000" y="5524500"/>
          <p14:tracePt t="44523" x="3429000" y="5543550"/>
          <p14:tracePt t="44580" x="3467100" y="5543550"/>
          <p14:tracePt t="44588" x="3486150" y="5543550"/>
          <p14:tracePt t="44597" x="3536950" y="5543550"/>
          <p14:tracePt t="44605" x="3587750" y="5543550"/>
          <p14:tracePt t="44613" x="3714750" y="5543550"/>
          <p14:tracePt t="44629" x="3822700" y="5543550"/>
          <p14:tracePt t="44631" x="3962400" y="5562600"/>
          <p14:tracePt t="44637" x="4032250" y="5562600"/>
          <p14:tracePt t="44645" x="4159250" y="5594350"/>
          <p14:tracePt t="44653" x="4210050" y="5613400"/>
          <p14:tracePt t="44662" x="4318000" y="5632450"/>
          <p14:tracePt t="44670" x="4375150" y="5651500"/>
          <p14:tracePt t="44678" x="4425950" y="5683250"/>
          <p14:tracePt t="44686" x="4464050" y="5702300"/>
          <p14:tracePt t="44695" x="4476750" y="5702300"/>
          <p14:tracePt t="44702" x="4495800" y="5721350"/>
          <p14:tracePt t="44719" x="4514850" y="5740400"/>
          <p14:tracePt t="44751" x="4514850" y="5759450"/>
          <p14:tracePt t="44767" x="4495800" y="5772150"/>
          <p14:tracePt t="44775" x="4476750" y="5791200"/>
          <p14:tracePt t="44784" x="4425950" y="5829300"/>
          <p14:tracePt t="44792" x="4387850" y="5880100"/>
          <p14:tracePt t="44800" x="4318000" y="5937250"/>
          <p14:tracePt t="44808" x="4229100" y="5969000"/>
          <p14:tracePt t="44816" x="4159250" y="6019800"/>
          <p14:tracePt t="44825" x="4121150" y="6038850"/>
          <p14:tracePt t="44832" x="4051300" y="6076950"/>
          <p14:tracePt t="44841" x="4019550" y="6096000"/>
          <p14:tracePt t="44848" x="3981450" y="6108700"/>
          <p14:tracePt t="44858" x="3943350" y="6146800"/>
          <p14:tracePt t="44865" x="3911600" y="6146800"/>
          <p14:tracePt t="44873" x="3911600" y="6165850"/>
          <p14:tracePt t="44881" x="3892550" y="6184900"/>
          <p14:tracePt t="44889" x="3873500" y="6197600"/>
          <p14:tracePt t="44897" x="3873500" y="6235700"/>
          <p14:tracePt t="44905" x="3873500" y="6305550"/>
          <p14:tracePt t="44914" x="3873500" y="6362700"/>
          <p14:tracePt t="44922" x="3873500" y="6451600"/>
          <p14:tracePt t="44930" x="3873500" y="6521450"/>
          <p14:tracePt t="44938" x="3873500" y="6610350"/>
          <p14:tracePt t="44946" x="3892550" y="6642100"/>
          <p14:tracePt t="44954" x="3930650" y="6699250"/>
          <p14:tracePt t="44962" x="3981450" y="6807200"/>
          <p14:tracePt t="44970" x="4019550" y="6838950"/>
          <p14:tracePt t="45019" x="4425950" y="6769100"/>
          <p14:tracePt t="45028" x="4514850" y="6680200"/>
          <p14:tracePt t="45035" x="4603750" y="6591300"/>
          <p14:tracePt t="45044" x="4673600" y="6483350"/>
          <p14:tracePt t="45052" x="4743450" y="6375400"/>
          <p14:tracePt t="45061" x="4800600" y="6273800"/>
          <p14:tracePt t="45068" x="4832350" y="6197600"/>
          <p14:tracePt t="45076" x="4870450" y="6108700"/>
          <p14:tracePt t="45084" x="4902200" y="6019800"/>
          <p14:tracePt t="45092" x="4902200" y="5918200"/>
          <p14:tracePt t="45100" x="4921250" y="5810250"/>
          <p14:tracePt t="45109" x="4921250" y="5721350"/>
          <p14:tracePt t="45117" x="4921250" y="5632450"/>
          <p14:tracePt t="45125" x="4902200" y="5543550"/>
          <p14:tracePt t="45133" x="4851400" y="5473700"/>
          <p14:tracePt t="45142" x="4800600" y="5435600"/>
          <p14:tracePt t="45149" x="4724400" y="5384800"/>
          <p14:tracePt t="45158" x="4654550" y="5365750"/>
          <p14:tracePt t="45166" x="4565650" y="5365750"/>
          <p14:tracePt t="45175" x="4476750" y="5365750"/>
          <p14:tracePt t="45182" x="4406900" y="5365750"/>
          <p14:tracePt t="45191" x="4318000" y="5365750"/>
          <p14:tracePt t="45198" x="4267200" y="5403850"/>
          <p14:tracePt t="45206" x="4248150" y="5416550"/>
          <p14:tracePt t="45214" x="4178300" y="5492750"/>
          <p14:tracePt t="45222" x="4140200" y="5543550"/>
          <p14:tracePt t="45231" x="4108450" y="5594350"/>
          <p14:tracePt t="45239" x="4108450" y="5683250"/>
          <p14:tracePt t="45247" x="4108450" y="5772150"/>
          <p14:tracePt t="45255" x="4108450" y="5861050"/>
          <p14:tracePt t="45263" x="4108450" y="6038850"/>
          <p14:tracePt t="45271" x="4159250" y="6165850"/>
          <p14:tracePt t="45280" x="4248150" y="6305550"/>
          <p14:tracePt t="45288" x="4318000" y="6375400"/>
          <p14:tracePt t="45296" x="4476750" y="6572250"/>
          <p14:tracePt t="45304" x="4565650" y="6629400"/>
          <p14:tracePt t="45312" x="4692650" y="6699250"/>
          <p14:tracePt t="45320" x="4800600" y="6750050"/>
          <p14:tracePt t="45328" x="4902200" y="6788150"/>
          <p14:tracePt t="45336" x="4991100" y="6788150"/>
          <p14:tracePt t="45345" x="5080000" y="6788150"/>
          <p14:tracePt t="45353" x="5156200" y="6769100"/>
          <p14:tracePt t="45361" x="5207000" y="6718300"/>
          <p14:tracePt t="45369" x="5257800" y="6629400"/>
          <p14:tracePt t="45378" x="5295900" y="6553200"/>
          <p14:tracePt t="45385" x="5295900" y="6502400"/>
          <p14:tracePt t="45395" x="5314950" y="6432550"/>
          <p14:tracePt t="45401" x="5334000" y="6362700"/>
          <p14:tracePt t="45411" x="5334000" y="6254750"/>
          <p14:tracePt t="45417" x="5334000" y="6184900"/>
          <p14:tracePt t="45428" x="5314950" y="6127750"/>
          <p14:tracePt t="45434" x="5257800" y="6057900"/>
          <p14:tracePt t="45445" x="5207000" y="6007100"/>
          <p14:tracePt t="45450" x="5137150" y="5937250"/>
          <p14:tracePt t="45462" x="5048250" y="5861050"/>
          <p14:tracePt t="45466" x="4959350" y="5791200"/>
          <p14:tracePt t="45478" x="4870450" y="5759450"/>
          <p14:tracePt t="45483" x="4813300" y="5721350"/>
          <p14:tracePt t="45495" x="4724400" y="5683250"/>
          <p14:tracePt t="45499" x="4654550" y="5670550"/>
          <p14:tracePt t="45511" x="4565650" y="5670550"/>
          <p14:tracePt t="45515" x="4476750" y="5670550"/>
          <p14:tracePt t="45528" x="4387850" y="5670550"/>
          <p14:tracePt t="45531" x="4356100" y="5670550"/>
          <p14:tracePt t="45545" x="4286250" y="5702300"/>
          <p14:tracePt t="45548" x="4229100" y="5721350"/>
          <p14:tracePt t="45561" x="4178300" y="5759450"/>
          <p14:tracePt t="45564" x="4140200" y="5772150"/>
          <p14:tracePt t="45578" x="4121150" y="5791200"/>
          <p14:tracePt t="45581" x="4089400" y="5810250"/>
          <p14:tracePt t="48723" x="4108450" y="5810250"/>
          <p14:tracePt t="48731" x="4121150" y="5848350"/>
          <p14:tracePt t="48739" x="4140200" y="5880100"/>
          <p14:tracePt t="48747" x="4178300" y="5918200"/>
          <p14:tracePt t="48755" x="4210050" y="5949950"/>
          <p14:tracePt t="48763" x="4267200" y="6007100"/>
          <p14:tracePt t="48771" x="4318000" y="6057900"/>
          <p14:tracePt t="48780" x="4337050" y="6096000"/>
          <p14:tracePt t="48788" x="4387850" y="6146800"/>
          <p14:tracePt t="48796" x="4425950" y="6197600"/>
          <p14:tracePt t="48804" x="4445000" y="6235700"/>
          <p14:tracePt t="48812" x="4495800" y="6305550"/>
          <p14:tracePt t="48820" x="4514850" y="6324600"/>
          <p14:tracePt t="48828" x="4565650" y="6394450"/>
          <p14:tracePt t="48837" x="4565650" y="6451600"/>
          <p14:tracePt t="48845" x="4603750" y="6483350"/>
          <p14:tracePt t="48853" x="4603750" y="6553200"/>
          <p14:tracePt t="48861" x="4622800" y="6610350"/>
          <p14:tracePt t="48869" x="4635500" y="6680200"/>
          <p14:tracePt t="48878" x="4635500" y="6731000"/>
          <p14:tracePt t="48885" x="4654550" y="6769100"/>
          <p14:tracePt t="48894" x="4654550" y="6819900"/>
        </p14:tracePtLst>
      </p14:laserTraceLst>
    </p:ext>
  </p:extLs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D3B0EA3-D0EF-3591-7B5C-75E62EF8F065}"/>
              </a:ext>
            </a:extLst>
          </p:cNvPr>
          <p:cNvSpPr/>
          <p:nvPr/>
        </p:nvSpPr>
        <p:spPr>
          <a:xfrm>
            <a:off x="1482176" y="74794"/>
            <a:ext cx="9206606" cy="912903"/>
          </a:xfrm>
          <a:prstGeom prst="rect">
            <a:avLst/>
          </a:prstGeom>
          <a:solidFill>
            <a:schemeClr val="tx2">
              <a:lumMod val="10000"/>
              <a:lumOff val="90000"/>
            </a:schemeClr>
          </a:solidFill>
          <a:ln>
            <a:solidFill>
              <a:schemeClr val="tx2">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My Implementation – CPU Animations</a:t>
            </a:r>
          </a:p>
        </p:txBody>
      </p:sp>
      <p:pic>
        <p:nvPicPr>
          <p:cNvPr id="10" name="Picture 9" descr="A graph of cells and cells&#10;&#10;Description automatically generated with medium confidence">
            <a:extLst>
              <a:ext uri="{FF2B5EF4-FFF2-40B4-BE49-F238E27FC236}">
                <a16:creationId xmlns:a16="http://schemas.microsoft.com/office/drawing/2014/main" id="{84AB45DB-A694-2F2B-F403-8DF971B8D3BE}"/>
              </a:ext>
            </a:extLst>
          </p:cNvPr>
          <p:cNvPicPr>
            <a:picLocks noChangeAspect="1"/>
          </p:cNvPicPr>
          <p:nvPr/>
        </p:nvPicPr>
        <p:blipFill>
          <a:blip r:embed="rId6"/>
          <a:stretch>
            <a:fillRect/>
          </a:stretch>
        </p:blipFill>
        <p:spPr>
          <a:xfrm>
            <a:off x="2391774" y="1199956"/>
            <a:ext cx="6466818" cy="4850114"/>
          </a:xfrm>
          <a:prstGeom prst="rect">
            <a:avLst/>
          </a:prstGeom>
        </p:spPr>
      </p:pic>
      <p:pic>
        <p:nvPicPr>
          <p:cNvPr id="8" name="Picture 7">
            <a:extLst>
              <a:ext uri="{FF2B5EF4-FFF2-40B4-BE49-F238E27FC236}">
                <a16:creationId xmlns:a16="http://schemas.microsoft.com/office/drawing/2014/main" id="{25B55856-A3C5-6B64-7F97-2B79520713DC}"/>
              </a:ext>
            </a:extLst>
          </p:cNvPr>
          <p:cNvPicPr>
            <a:picLocks noChangeAspect="1"/>
          </p:cNvPicPr>
          <p:nvPr/>
        </p:nvPicPr>
        <p:blipFill>
          <a:blip r:embed="rId7"/>
          <a:stretch>
            <a:fillRect/>
          </a:stretch>
        </p:blipFill>
        <p:spPr>
          <a:xfrm>
            <a:off x="2391774" y="1199956"/>
            <a:ext cx="6466818" cy="4850114"/>
          </a:xfrm>
          <a:prstGeom prst="rect">
            <a:avLst/>
          </a:prstGeom>
        </p:spPr>
      </p:pic>
      <p:pic>
        <p:nvPicPr>
          <p:cNvPr id="6" name="Picture 5">
            <a:extLst>
              <a:ext uri="{FF2B5EF4-FFF2-40B4-BE49-F238E27FC236}">
                <a16:creationId xmlns:a16="http://schemas.microsoft.com/office/drawing/2014/main" id="{D135024A-58B1-0404-15FA-CE54980CD8D0}"/>
              </a:ext>
            </a:extLst>
          </p:cNvPr>
          <p:cNvPicPr>
            <a:picLocks noChangeAspect="1"/>
          </p:cNvPicPr>
          <p:nvPr/>
        </p:nvPicPr>
        <p:blipFill>
          <a:blip r:embed="rId8"/>
          <a:stretch>
            <a:fillRect/>
          </a:stretch>
        </p:blipFill>
        <p:spPr>
          <a:xfrm>
            <a:off x="2391774" y="1199956"/>
            <a:ext cx="6466818" cy="4850114"/>
          </a:xfrm>
          <a:prstGeom prst="rect">
            <a:avLst/>
          </a:prstGeom>
        </p:spPr>
      </p:pic>
      <p:pic>
        <p:nvPicPr>
          <p:cNvPr id="7" name="Audio 6">
            <a:extLst>
              <a:ext uri="{FF2B5EF4-FFF2-40B4-BE49-F238E27FC236}">
                <a16:creationId xmlns:a16="http://schemas.microsoft.com/office/drawing/2014/main" id="{19C1E5C2-AB52-501A-8D18-047600CB5C7A}"/>
              </a:ext>
            </a:extLst>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3178540583"/>
      </p:ext>
    </p:extLst>
  </p:cSld>
  <p:clrMapOvr>
    <a:masterClrMapping/>
  </p:clrMapOvr>
  <mc:AlternateContent xmlns:mc="http://schemas.openxmlformats.org/markup-compatibility/2006">
    <mc:Choice xmlns:p14="http://schemas.microsoft.com/office/powerpoint/2010/main" Requires="p14">
      <p:transition spd="slow" p14:dur="2000" advTm="46164"/>
    </mc:Choice>
    <mc:Fallback>
      <p:transition spd="slow" advTm="4616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7"/>
                </p:tgtEl>
              </p:cMediaNode>
            </p:audio>
          </p:childTnLst>
        </p:cTn>
      </p:par>
    </p:tnLst>
  </p:timing>
  <p:extLst>
    <p:ext uri="{3A86A75C-4F4B-4683-9AE1-C65F6400EC91}">
      <p14:laserTraceLst xmlns:p14="http://schemas.microsoft.com/office/powerpoint/2010/main">
        <p14:tracePtLst>
          <p14:tracePt t="8535" x="5067300" y="6642100"/>
          <p14:tracePt t="8552" x="5295900" y="6324600"/>
          <p14:tracePt t="8573" x="5562600" y="6019800"/>
          <p14:tracePt t="8576" x="5613400" y="5969000"/>
          <p14:tracePt t="8581" x="5759450" y="5861050"/>
          <p14:tracePt t="8601" x="6045200" y="5651500"/>
          <p14:tracePt t="8610" x="6146800" y="5581650"/>
          <p14:tracePt t="8614" x="6273800" y="5505450"/>
          <p14:tracePt t="8631" x="6489700" y="5365750"/>
          <p14:tracePt t="8636" x="6521450" y="5346700"/>
          <p14:tracePt t="8650" x="6610350" y="5314950"/>
          <p14:tracePt t="8653" x="6680200" y="5276850"/>
          <p14:tracePt t="8665" x="6737350" y="5238750"/>
          <p14:tracePt t="8669" x="6826250" y="5207000"/>
          <p14:tracePt t="8681" x="6858000" y="5207000"/>
          <p14:tracePt t="8684" x="6915150" y="5207000"/>
          <p14:tracePt t="8701" x="6965950" y="5207000"/>
          <p14:tracePt t="8702" x="7023100" y="5207000"/>
          <p14:tracePt t="8714" x="7073900" y="5238750"/>
          <p14:tracePt t="8717" x="7124700" y="5276850"/>
          <p14:tracePt t="8731" x="7162800" y="5295900"/>
          <p14:tracePt t="8734" x="7213600" y="5314950"/>
          <p14:tracePt t="8747" x="7251700" y="5327650"/>
          <p14:tracePt t="8750" x="7302500" y="5346700"/>
          <p14:tracePt t="8764" x="7321550" y="5346700"/>
          <p14:tracePt t="8770" x="7359650" y="5365750"/>
          <p14:tracePt t="8780" x="7378700" y="5365750"/>
          <p14:tracePt t="8783" x="7410450" y="5365750"/>
          <p14:tracePt t="8800" x="7429500" y="5365750"/>
          <p14:tracePt t="8801" x="7448550" y="5327650"/>
          <p14:tracePt t="8815" x="7499350" y="5226050"/>
          <p14:tracePt t="8830" x="7626350" y="4921250"/>
          <p14:tracePt t="8847" x="7785100" y="4603750"/>
          <p14:tracePt t="8865" x="7905750" y="4368800"/>
          <p14:tracePt t="8872" x="7994650" y="4229100"/>
          <p14:tracePt t="8880" x="8102600" y="4121150"/>
          <p14:tracePt t="8898" x="8299450" y="4000500"/>
          <p14:tracePt t="8914" x="8496300" y="3981450"/>
          <p14:tracePt t="8920" x="8604250" y="3981450"/>
          <p14:tracePt t="8934" x="8763000" y="4032250"/>
          <p14:tracePt t="8947" x="8921750" y="4178300"/>
          <p14:tracePt t="8965" x="9118600" y="4387850"/>
          <p14:tracePt t="8973" x="9258300" y="4546600"/>
          <p14:tracePt t="8980" x="9347200" y="4705350"/>
          <p14:tracePt t="8998" x="9505950" y="5048250"/>
          <p14:tracePt t="9002" x="9594850" y="5276850"/>
          <p14:tracePt t="9014" x="9671050" y="5543550"/>
          <p14:tracePt t="9018" x="9721850" y="5810250"/>
          <p14:tracePt t="9030" x="9759950" y="6146800"/>
          <p14:tracePt t="9034" x="9772650" y="6451600"/>
          <p14:tracePt t="9050" x="9772650" y="6591300"/>
          <p14:tracePt t="9365" x="9493250" y="6483350"/>
          <p14:tracePt t="9373" x="9226550" y="6432550"/>
          <p14:tracePt t="9381" x="8959850" y="6362700"/>
          <p14:tracePt t="9384" x="8566150" y="6254750"/>
          <p14:tracePt t="9400" x="8121650" y="6165850"/>
          <p14:tracePt t="9401" x="7054850" y="5899150"/>
          <p14:tracePt t="9415" x="5702300" y="5613400"/>
          <p14:tracePt t="9418" x="4159250" y="5295900"/>
          <p14:tracePt t="9431" x="2489200" y="5029200"/>
          <p14:tracePt t="9435" x="1651000" y="4902200"/>
          <p14:tracePt t="9447" x="50800" y="4724400"/>
          <p14:tracePt t="14536" x="5454650" y="482600"/>
          <p14:tracePt t="14554" x="5562600" y="584200"/>
          <p14:tracePt t="14556" x="5778500" y="819150"/>
          <p14:tracePt t="14561" x="5918200" y="996950"/>
          <p14:tracePt t="14574" x="6045200" y="1155700"/>
          <p14:tracePt t="14584" x="6076950" y="1225550"/>
          <p14:tracePt t="14818" x="6096000" y="1225550"/>
          <p14:tracePt t="14819" x="6184900" y="1225550"/>
          <p14:tracePt t="14834" x="6343650" y="1244600"/>
          <p14:tracePt t="14851" x="6521450" y="1276350"/>
          <p14:tracePt t="14860" x="6699250" y="1333500"/>
          <p14:tracePt t="14868" x="6858000" y="1365250"/>
          <p14:tracePt t="14886" x="7340600" y="1454150"/>
          <p14:tracePt t="14902" x="8102600" y="1670050"/>
          <p14:tracePt t="14917" x="8636000" y="1847850"/>
          <p14:tracePt t="14934" x="9296400" y="2076450"/>
          <p14:tracePt t="14953" x="9594850" y="2241550"/>
          <p14:tracePt t="14961" x="9671050" y="2273300"/>
          <p14:tracePt t="14967" x="9791700" y="2343150"/>
          <p14:tracePt t="14985" x="9950450" y="2419350"/>
          <p14:tracePt t="15001" x="10007600" y="2451100"/>
          <p14:tracePt t="15009" x="10039350" y="2470150"/>
          <p14:tracePt t="15017" x="10058400" y="2470150"/>
          <p14:tracePt t="15034" x="10077450" y="2489200"/>
          <p14:tracePt t="15037" x="10096500" y="2508250"/>
          <p14:tracePt t="15052" x="10115550" y="2520950"/>
          <p14:tracePt t="15068" x="10128250" y="2540000"/>
          <p14:tracePt t="15070" x="10147300" y="2578100"/>
          <p14:tracePt t="15075" x="10147300" y="2628900"/>
          <p14:tracePt t="15085" x="10166350" y="2679700"/>
          <p14:tracePt t="15088" x="10166350" y="2755900"/>
          <p14:tracePt t="15102" x="10166350" y="2844800"/>
          <p14:tracePt t="15103" x="10166350" y="2933700"/>
          <p14:tracePt t="15118" x="10166350" y="3073400"/>
          <p14:tracePt t="15135" x="10147300" y="3143250"/>
          <p14:tracePt t="15136" x="10147300" y="3213100"/>
          <p14:tracePt t="15151" x="10115550" y="3340100"/>
          <p14:tracePt t="15152" x="10096500" y="3390900"/>
          <p14:tracePt t="15167" x="10096500" y="3409950"/>
          <p14:tracePt t="15168" x="10077450" y="3498850"/>
          <p14:tracePt t="15185" x="10077450" y="3625850"/>
          <p14:tracePt t="15201" x="10058400" y="3714750"/>
          <p14:tracePt t="15218" x="10039350" y="3765550"/>
          <p14:tracePt t="15234" x="10039350" y="3803650"/>
          <p14:tracePt t="15251" x="10039350" y="3822700"/>
          <p14:tracePt t="15268" x="10058400" y="3835400"/>
          <p14:tracePt t="15285" x="10166350" y="3854450"/>
          <p14:tracePt t="15301" x="10236200" y="3873500"/>
          <p14:tracePt t="15317" x="10325100" y="3873500"/>
          <p14:tracePt t="20686" x="10325100" y="3765550"/>
          <p14:tracePt t="20699" x="10325100" y="3606800"/>
          <p14:tracePt t="20701" x="10325100" y="3498850"/>
          <p14:tracePt t="20707" x="10325100" y="3409950"/>
          <p14:tracePt t="20715" x="10325100" y="3359150"/>
          <p14:tracePt t="20734" x="10344150" y="3213100"/>
          <p14:tracePt t="20748" x="10363200" y="3092450"/>
          <p14:tracePt t="20765" x="10363200" y="2933700"/>
          <p14:tracePt t="20781" x="10382250" y="2736850"/>
          <p14:tracePt t="20798" x="10382250" y="2559050"/>
          <p14:tracePt t="20815" x="10382250" y="2400300"/>
          <p14:tracePt t="20831" x="10382250" y="2273300"/>
          <p14:tracePt t="20848" x="10382250" y="2152650"/>
          <p14:tracePt t="20865" x="10382250" y="2076450"/>
          <p14:tracePt t="20881" x="10382250" y="2044700"/>
          <p14:tracePt t="20898" x="10363200" y="2044700"/>
          <p14:tracePt t="20903" x="10344150" y="2044700"/>
          <p14:tracePt t="20914" x="10325100" y="2044700"/>
          <p14:tracePt t="20918" x="10306050" y="2076450"/>
          <p14:tracePt t="20934" x="10255250" y="2133600"/>
          <p14:tracePt t="20935" x="10217150" y="2184400"/>
          <p14:tracePt t="20949" x="10115550" y="2330450"/>
          <p14:tracePt t="20952" x="10026650" y="2432050"/>
          <p14:tracePt t="20964" x="9918700" y="2559050"/>
          <p14:tracePt t="20968" x="9810750" y="2679700"/>
          <p14:tracePt t="20983" x="9683750" y="2857500"/>
          <p14:tracePt t="20984" x="9544050" y="3054350"/>
          <p14:tracePt t="20998" x="9436100" y="3270250"/>
          <p14:tracePt t="21001" x="9315450" y="3536950"/>
          <p14:tracePt t="21014" x="9169400" y="4013200"/>
          <p14:tracePt t="21015" x="9150350" y="4210050"/>
          <p14:tracePt t="21031" x="9099550" y="4813300"/>
          <p14:tracePt t="21032" x="9080500" y="5257800"/>
          <p14:tracePt t="21048" x="9061450" y="6197600"/>
          <p14:tracePt t="21214" x="4140200" y="5988050"/>
          <p14:tracePt t="21231" x="4070350" y="5295900"/>
          <p14:tracePt t="21235" x="4070350" y="4457700"/>
          <p14:tracePt t="21448" x="4070350" y="4298950"/>
          <p14:tracePt t="21467" x="4070350" y="4013200"/>
          <p14:tracePt t="21481" x="4178300" y="3676650"/>
          <p14:tracePt t="21498" x="4375150" y="3378200"/>
          <p14:tracePt t="21515" x="4813300" y="2946400"/>
          <p14:tracePt t="21532" x="5562600" y="2451100"/>
          <p14:tracePt t="21536" x="5988050" y="2254250"/>
          <p14:tracePt t="21552" x="6451600" y="2114550"/>
          <p14:tracePt t="21553" x="6896100" y="2044700"/>
          <p14:tracePt t="21571" x="7518400" y="2025650"/>
          <p14:tracePt t="21582" x="7874000" y="2025650"/>
          <p14:tracePt t="21585" x="8172450" y="2025650"/>
          <p14:tracePt t="21598" x="8439150" y="2152650"/>
          <p14:tracePt t="21601" x="8528050" y="2222500"/>
          <p14:tracePt t="21614" x="8705850" y="2362200"/>
          <p14:tracePt t="21621" x="8832850" y="2508250"/>
          <p14:tracePt t="21800" x="8921750" y="2508250"/>
          <p14:tracePt t="21818" x="9137650" y="2578100"/>
          <p14:tracePt t="21820" x="9239250" y="2609850"/>
          <p14:tracePt t="21832" x="9366250" y="2667000"/>
          <p14:tracePt t="21848" x="9493250" y="2755900"/>
          <p14:tracePt t="21864" x="9652000" y="2844800"/>
          <p14:tracePt t="21872" x="9702800" y="2876550"/>
          <p14:tracePt t="21881" x="9721850" y="2895600"/>
          <p14:tracePt t="21898" x="9772650" y="2933700"/>
          <p14:tracePt t="21914" x="9810750" y="2984500"/>
          <p14:tracePt t="21922" x="9880600" y="3035300"/>
          <p14:tracePt t="21932" x="9950450" y="3111500"/>
          <p14:tracePt t="21935" x="10039350" y="3200400"/>
          <p14:tracePt t="21948" x="10115550" y="3270250"/>
          <p14:tracePt t="21951" x="10204450" y="3390900"/>
          <p14:tracePt t="21967" x="10293350" y="3479800"/>
          <p14:tracePt t="21968" x="10306050" y="3556000"/>
          <p14:tracePt t="21975" x="10363200" y="3625850"/>
          <p14:tracePt t="21984" x="10394950" y="3695700"/>
          <p14:tracePt t="21998" x="10414000" y="3746500"/>
          <p14:tracePt t="22000" x="10433050" y="3803650"/>
          <p14:tracePt t="22014" x="10433050" y="3835400"/>
          <p14:tracePt t="22015" x="10433050" y="3854450"/>
          <p14:tracePt t="22032" x="10433050" y="3892550"/>
          <p14:tracePt t="22051" x="10394950" y="3924300"/>
          <p14:tracePt t="22051" x="10363200" y="3924300"/>
          <p14:tracePt t="22064" x="10255250" y="3962400"/>
          <p14:tracePt t="22084" x="10096500" y="4000500"/>
          <p14:tracePt t="22098" x="9969500" y="4070350"/>
          <p14:tracePt t="22115" x="9880600" y="4159250"/>
          <p14:tracePt t="22123" x="9829800" y="4210050"/>
          <p14:tracePt t="22131" x="9810750" y="4279900"/>
          <p14:tracePt t="26986" x="9791700" y="4279900"/>
          <p14:tracePt t="27002" x="9759950" y="4267200"/>
          <p14:tracePt t="27003" x="9721850" y="4267200"/>
          <p14:tracePt t="27011" x="9671050" y="4229100"/>
          <p14:tracePt t="27018" x="9632950" y="4210050"/>
          <p14:tracePt t="27031" x="9582150" y="4178300"/>
          <p14:tracePt t="27034" x="9525000" y="4159250"/>
          <p14:tracePt t="27052" x="9474200" y="4140200"/>
          <p14:tracePt t="27052" x="9417050" y="4121150"/>
          <p14:tracePt t="27067" x="9315450" y="4051300"/>
          <p14:tracePt t="27084" x="9239250" y="4013200"/>
          <p14:tracePt t="27098" x="9207500" y="4000500"/>
          <p14:tracePt t="27115" x="9188450" y="4000500"/>
          <p14:tracePt t="27123" x="9169400" y="4000500"/>
          <p14:tracePt t="27149" x="9137650" y="4032250"/>
          <p14:tracePt t="27164" x="9099550" y="4089400"/>
          <p14:tracePt t="27171" x="9061450" y="4102100"/>
          <p14:tracePt t="27181" x="9029700" y="4159250"/>
          <p14:tracePt t="27198" x="8959850" y="4267200"/>
          <p14:tracePt t="27215" x="8794750" y="4457700"/>
          <p14:tracePt t="27222" x="8705850" y="4565650"/>
          <p14:tracePt t="27232" x="8585200" y="4673600"/>
          <p14:tracePt t="27249" x="8032750" y="5048250"/>
          <p14:tracePt t="27253" x="7854950" y="5118100"/>
          <p14:tracePt t="27264" x="7569200" y="5238750"/>
          <p14:tracePt t="27281" x="6788150" y="5543550"/>
          <p14:tracePt t="27298" x="6343650" y="5683250"/>
          <p14:tracePt t="27301" x="6096000" y="5759450"/>
          <p14:tracePt t="27314" x="5867400" y="5848350"/>
          <p14:tracePt t="27318" x="5670550" y="5899150"/>
          <p14:tracePt t="27331" x="5511800" y="5949950"/>
          <p14:tracePt t="27334" x="5346700" y="6019800"/>
          <p14:tracePt t="27348" x="5226050" y="6076950"/>
          <p14:tracePt t="27351" x="5118100" y="6127750"/>
          <p14:tracePt t="27364" x="5080000" y="6165850"/>
          <p14:tracePt t="27371" x="4991100" y="6197600"/>
          <p14:tracePt t="27381" x="4959350" y="6216650"/>
          <p14:tracePt t="27384" x="4921250" y="6254750"/>
          <p14:tracePt t="27398" x="4889500" y="6273800"/>
          <p14:tracePt t="27415" x="4870450" y="6286500"/>
          <p14:tracePt t="27418" x="4870450" y="6305550"/>
          <p14:tracePt t="27425" x="4870450" y="6324600"/>
          <p14:tracePt t="27435" x="4902200" y="6362700"/>
          <p14:tracePt t="27449" x="4978400" y="6432550"/>
          <p14:tracePt t="27465" x="5048250" y="6483350"/>
          <p14:tracePt t="27473" x="5080000" y="6502400"/>
          <p14:tracePt t="27482" x="5099050" y="6521450"/>
          <p14:tracePt t="27498" x="5137150" y="6553200"/>
          <p14:tracePt t="27521" x="5156200" y="6553200"/>
          <p14:tracePt t="27551" x="5156200" y="6591300"/>
          <p14:tracePt t="27570" x="5137150" y="6629400"/>
          <p14:tracePt t="27571" x="5118100" y="6642100"/>
          <p14:tracePt t="27581" x="5099050" y="6680200"/>
          <p14:tracePt t="27598" x="5048250" y="6718300"/>
          <p14:tracePt t="27614" x="5010150" y="6731000"/>
          <p14:tracePt t="27621" x="4991100" y="6731000"/>
          <p14:tracePt t="27632" x="4991100" y="6750050"/>
          <p14:tracePt t="27635" x="4978400" y="6750050"/>
          <p14:tracePt t="27651" x="4959350" y="6769100"/>
          <p14:tracePt t="27665" x="4959350" y="6788150"/>
          <p14:tracePt t="27673" x="4940300" y="6819900"/>
          <p14:tracePt t="35366" x="4832350" y="6642100"/>
          <p14:tracePt t="35368" x="4902200" y="6483350"/>
          <p14:tracePt t="35382" x="5257800" y="5918200"/>
          <p14:tracePt t="35399" x="5721350" y="5473700"/>
          <p14:tracePt t="35416" x="6203950" y="5257800"/>
          <p14:tracePt t="35429" x="6311900" y="5257800"/>
          <p14:tracePt t="35431" x="6502400" y="5257800"/>
          <p14:tracePt t="35448" x="6718300" y="5257800"/>
          <p14:tracePt t="35466" x="6915150" y="5257800"/>
          <p14:tracePt t="35477" x="6965950" y="5276850"/>
          <p14:tracePt t="35481" x="7023100" y="5295900"/>
          <p14:tracePt t="35499" x="7054850" y="5346700"/>
          <p14:tracePt t="35516" x="7054850" y="5365750"/>
          <p14:tracePt t="35517" x="7054850" y="5384800"/>
          <p14:tracePt t="35520" x="7054850" y="5435600"/>
          <p14:tracePt t="35532" x="7035800" y="5473700"/>
          <p14:tracePt t="35536" x="6985000" y="5543550"/>
          <p14:tracePt t="35551" x="6877050" y="5632450"/>
          <p14:tracePt t="35552" x="6826250" y="5670550"/>
          <p14:tracePt t="35570" x="6699250" y="5740400"/>
          <p14:tracePt t="35572" x="6610350" y="5810250"/>
          <p14:tracePt t="35581" x="6559550" y="5829300"/>
          <p14:tracePt t="35585" x="6502400" y="5861050"/>
          <p14:tracePt t="35598" x="6451600" y="5861050"/>
          <p14:tracePt t="35601" x="6413500" y="5880100"/>
          <p14:tracePt t="35615" x="6400800" y="5880100"/>
          <p14:tracePt t="35649" x="6413500" y="5861050"/>
          <p14:tracePt t="35650" x="6451600" y="5829300"/>
          <p14:tracePt t="35665" x="6489700" y="5791200"/>
          <p14:tracePt t="35666" x="6521450" y="5721350"/>
          <p14:tracePt t="35681" x="6578600" y="5613400"/>
          <p14:tracePt t="35683" x="6591300" y="5473700"/>
          <p14:tracePt t="35698" x="6648450" y="4921250"/>
          <p14:tracePt t="35715" x="6756400" y="4178300"/>
          <p14:tracePt t="35732" x="6946900" y="3568700"/>
          <p14:tracePt t="35748" x="7340600" y="2857500"/>
          <p14:tracePt t="35765" x="7874000" y="2362200"/>
          <p14:tracePt t="35772" x="8159750" y="2184400"/>
          <p14:tracePt t="35783" x="8439150" y="2076450"/>
          <p14:tracePt t="35798" x="9010650" y="1936750"/>
          <p14:tracePt t="35818" x="9525000" y="1847850"/>
          <p14:tracePt t="35825" x="9613900" y="1809750"/>
          <p14:tracePt t="35831" x="9899650" y="1708150"/>
          <p14:tracePt t="35852" x="10217150" y="1333500"/>
          <p14:tracePt t="35853" x="10274300" y="1085850"/>
          <p14:tracePt t="35866" x="10274300" y="889000"/>
          <p14:tracePt t="35869" x="10293350" y="533400"/>
          <p14:tracePt t="35881" x="10306050" y="177800"/>
          <p14:tracePt t="36115" x="11550650" y="4495800"/>
          <p14:tracePt t="36134" x="10077450" y="4972050"/>
          <p14:tracePt t="36137" x="9702800" y="5080000"/>
          <p14:tracePt t="36151" x="9048750" y="5276850"/>
          <p14:tracePt t="36167" x="8172450" y="5492750"/>
          <p14:tracePt t="36170" x="7994650" y="5524500"/>
          <p14:tracePt t="36181" x="7715250" y="5581650"/>
          <p14:tracePt t="36199" x="7054850" y="5740400"/>
          <p14:tracePt t="36202" x="6915150" y="5829300"/>
          <p14:tracePt t="36216" x="6769100" y="5918200"/>
          <p14:tracePt t="36219" x="6629400" y="6096000"/>
          <p14:tracePt t="36231" x="6521450" y="6286500"/>
          <p14:tracePt t="36234" x="6381750" y="6553200"/>
          <p14:tracePt t="36248" x="6254750" y="6807200"/>
          <p14:tracePt t="37221" x="5613400" y="6788150"/>
          <p14:tracePt t="37235" x="5702300" y="6699250"/>
          <p14:tracePt t="37253" x="5791200" y="6610350"/>
          <p14:tracePt t="37270" x="5848350" y="6502400"/>
          <p14:tracePt t="37286" x="5880100" y="6343650"/>
          <p14:tracePt t="37301" x="5899150" y="6127750"/>
          <p14:tracePt t="37318" x="5899150" y="5899150"/>
          <p14:tracePt t="37332" x="5899150" y="5810250"/>
          <p14:tracePt t="37332" x="5899150" y="5772150"/>
          <p14:tracePt t="37348" x="5880100" y="5702300"/>
          <p14:tracePt t="37349" x="5848350" y="5651500"/>
          <p14:tracePt t="37356" x="5829300" y="5613400"/>
          <p14:tracePt t="37368" x="5759450" y="5543550"/>
          <p14:tracePt t="37385" x="5689600" y="5524500"/>
          <p14:tracePt t="37399" x="5543550" y="5524500"/>
          <p14:tracePt t="37407" x="5454650" y="5505450"/>
          <p14:tracePt t="37418" x="5365750" y="5505450"/>
          <p14:tracePt t="37431" x="5207000" y="5505450"/>
          <p14:tracePt t="37448" x="5099050" y="5473700"/>
          <p14:tracePt t="37466" x="5029200" y="5454650"/>
          <p14:tracePt t="37481" x="4991100" y="5435600"/>
          <p14:tracePt t="37482" x="4991100" y="5416550"/>
          <p14:tracePt t="37498" x="4978400" y="5384800"/>
          <p14:tracePt t="37518" x="5067300" y="5346700"/>
          <p14:tracePt t="37527" x="5156200" y="5327650"/>
          <p14:tracePt t="37528" x="5257800" y="5314950"/>
          <p14:tracePt t="37551" x="5613400" y="5276850"/>
          <p14:tracePt t="37552" x="5721350" y="5276850"/>
          <p14:tracePt t="37569" x="5880100" y="5276850"/>
          <p14:tracePt t="37571" x="6057900" y="5257800"/>
          <p14:tracePt t="37582" x="6203950" y="5257800"/>
          <p14:tracePt t="37586" x="6343650" y="5257800"/>
          <p14:tracePt t="37599" x="6470650" y="5238750"/>
          <p14:tracePt t="37603" x="6521450" y="5238750"/>
          <p14:tracePt t="37618" x="6680200" y="5238750"/>
          <p14:tracePt t="37635" x="6788150" y="5238750"/>
          <p14:tracePt t="37653" x="6845300" y="5226050"/>
          <p14:tracePt t="37671" x="6858000" y="5226050"/>
          <p14:tracePt t="37673" x="6877050" y="5226050"/>
          <p14:tracePt t="37707" x="6877050" y="5207000"/>
          <p14:tracePt t="37719" x="6877050" y="5168900"/>
          <p14:tracePt t="37734" x="6858000" y="5149850"/>
          <p14:tracePt t="37735" x="6826250" y="5118100"/>
          <p14:tracePt t="37739" x="6807200" y="5099050"/>
          <p14:tracePt t="37752" x="6788150" y="5060950"/>
          <p14:tracePt t="37768" x="6769100" y="5029200"/>
          <p14:tracePt t="37781" x="6756400" y="5029200"/>
          <p14:tracePt t="37798" x="6756400" y="5010150"/>
          <p14:tracePt t="37877" x="6769100" y="5010150"/>
          <p14:tracePt t="37879" x="6807200" y="5010150"/>
          <p14:tracePt t="37885" x="6826250" y="5010150"/>
          <p14:tracePt t="43975" x="6769100" y="5048250"/>
          <p14:tracePt t="43983" x="6737350" y="5080000"/>
          <p14:tracePt t="44002" x="6629400" y="5168900"/>
          <p14:tracePt t="44016" x="6502400" y="5295900"/>
          <p14:tracePt t="44032" x="6400800" y="5416550"/>
          <p14:tracePt t="44051" x="6115050" y="5740400"/>
          <p14:tracePt t="44066" x="5791200" y="6127750"/>
          <p14:tracePt t="44085" x="5454650" y="6591300"/>
        </p14:tracePtLst>
      </p14:laserTraceLst>
    </p:ext>
  </p:extLs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D3B0EA3-D0EF-3591-7B5C-75E62EF8F065}"/>
              </a:ext>
            </a:extLst>
          </p:cNvPr>
          <p:cNvSpPr/>
          <p:nvPr/>
        </p:nvSpPr>
        <p:spPr>
          <a:xfrm>
            <a:off x="1482176" y="74794"/>
            <a:ext cx="9206606" cy="912903"/>
          </a:xfrm>
          <a:prstGeom prst="rect">
            <a:avLst/>
          </a:prstGeom>
          <a:solidFill>
            <a:schemeClr val="tx2">
              <a:lumMod val="10000"/>
              <a:lumOff val="90000"/>
            </a:schemeClr>
          </a:solidFill>
          <a:ln>
            <a:solidFill>
              <a:schemeClr val="tx2">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The Experiment</a:t>
            </a:r>
          </a:p>
        </p:txBody>
      </p:sp>
      <p:pic>
        <p:nvPicPr>
          <p:cNvPr id="4" name="Picture 3" descr="A logo of a cube&#10;&#10;Description automatically generated">
            <a:extLst>
              <a:ext uri="{FF2B5EF4-FFF2-40B4-BE49-F238E27FC236}">
                <a16:creationId xmlns:a16="http://schemas.microsoft.com/office/drawing/2014/main" id="{810327A1-15AC-FC47-2286-B28737BA5694}"/>
              </a:ext>
            </a:extLst>
          </p:cNvPr>
          <p:cNvPicPr>
            <a:picLocks noChangeAspect="1"/>
          </p:cNvPicPr>
          <p:nvPr/>
        </p:nvPicPr>
        <p:blipFill>
          <a:blip r:embed="rId6"/>
          <a:stretch>
            <a:fillRect/>
          </a:stretch>
        </p:blipFill>
        <p:spPr>
          <a:xfrm>
            <a:off x="322474" y="531245"/>
            <a:ext cx="2897755" cy="2897755"/>
          </a:xfrm>
          <a:prstGeom prst="rect">
            <a:avLst/>
          </a:prstGeom>
        </p:spPr>
      </p:pic>
      <p:sp>
        <p:nvSpPr>
          <p:cNvPr id="5" name="Rectangle 4">
            <a:extLst>
              <a:ext uri="{FF2B5EF4-FFF2-40B4-BE49-F238E27FC236}">
                <a16:creationId xmlns:a16="http://schemas.microsoft.com/office/drawing/2014/main" id="{52959BFA-DC2C-3BDE-ED83-6183368FB643}"/>
              </a:ext>
            </a:extLst>
          </p:cNvPr>
          <p:cNvSpPr/>
          <p:nvPr/>
        </p:nvSpPr>
        <p:spPr>
          <a:xfrm>
            <a:off x="4684733" y="1462721"/>
            <a:ext cx="4377753" cy="912903"/>
          </a:xfrm>
          <a:prstGeom prst="rect">
            <a:avLst/>
          </a:prstGeom>
          <a:solidFill>
            <a:schemeClr val="tx2">
              <a:lumMod val="10000"/>
              <a:lumOff val="90000"/>
            </a:schemeClr>
          </a:solidFill>
          <a:ln>
            <a:solidFill>
              <a:schemeClr val="tx2">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CPU vs GPU</a:t>
            </a:r>
          </a:p>
        </p:txBody>
      </p:sp>
      <p:sp>
        <p:nvSpPr>
          <p:cNvPr id="7" name="Rectangle 6">
            <a:extLst>
              <a:ext uri="{FF2B5EF4-FFF2-40B4-BE49-F238E27FC236}">
                <a16:creationId xmlns:a16="http://schemas.microsoft.com/office/drawing/2014/main" id="{871A4AAA-EF51-0FC8-3992-49BDC3E08FB0}"/>
              </a:ext>
            </a:extLst>
          </p:cNvPr>
          <p:cNvSpPr/>
          <p:nvPr/>
        </p:nvSpPr>
        <p:spPr>
          <a:xfrm>
            <a:off x="4684733" y="2709501"/>
            <a:ext cx="4377753" cy="912903"/>
          </a:xfrm>
          <a:prstGeom prst="rect">
            <a:avLst/>
          </a:prstGeom>
          <a:solidFill>
            <a:schemeClr val="tx2">
              <a:lumMod val="10000"/>
              <a:lumOff val="90000"/>
            </a:schemeClr>
          </a:solidFill>
          <a:ln>
            <a:solidFill>
              <a:schemeClr val="tx2">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Spatial Extent == Time Step</a:t>
            </a:r>
          </a:p>
        </p:txBody>
      </p:sp>
      <p:sp>
        <p:nvSpPr>
          <p:cNvPr id="9" name="Rectangle 8">
            <a:extLst>
              <a:ext uri="{FF2B5EF4-FFF2-40B4-BE49-F238E27FC236}">
                <a16:creationId xmlns:a16="http://schemas.microsoft.com/office/drawing/2014/main" id="{17CCA1BD-7BAE-7B08-4E53-2E7ED0CB1BED}"/>
              </a:ext>
            </a:extLst>
          </p:cNvPr>
          <p:cNvSpPr/>
          <p:nvPr/>
        </p:nvSpPr>
        <p:spPr>
          <a:xfrm>
            <a:off x="2641877" y="3956281"/>
            <a:ext cx="8481070" cy="1682797"/>
          </a:xfrm>
          <a:prstGeom prst="rect">
            <a:avLst/>
          </a:prstGeom>
          <a:solidFill>
            <a:schemeClr val="tx2">
              <a:lumMod val="10000"/>
              <a:lumOff val="90000"/>
            </a:schemeClr>
          </a:solidFill>
          <a:ln>
            <a:solidFill>
              <a:schemeClr val="tx2">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0" i="0" u="none" strike="noStrike" dirty="0">
                <a:solidFill>
                  <a:schemeClr val="tx1"/>
                </a:solidFill>
                <a:effectLst/>
                <a:latin typeface="Arial" panose="020B0604020202020204" pitchFamily="34" charset="0"/>
              </a:rPr>
              <a:t>100   300   500   700    1000   1500    2000</a:t>
            </a:r>
          </a:p>
          <a:p>
            <a:pPr algn="ctr"/>
            <a:r>
              <a:rPr lang="en-US" sz="2400" b="0" i="0" u="none" strike="noStrike" dirty="0">
                <a:solidFill>
                  <a:schemeClr val="tx1"/>
                </a:solidFill>
                <a:effectLst/>
                <a:latin typeface="Arial" panose="020B0604020202020204" pitchFamily="34" charset="0"/>
              </a:rPr>
              <a:t>3000    5000    7500    10000    15000</a:t>
            </a:r>
            <a:br>
              <a:rPr lang="en-US" sz="2400" dirty="0">
                <a:solidFill>
                  <a:schemeClr val="tx1"/>
                </a:solidFill>
              </a:rPr>
            </a:br>
            <a:r>
              <a:rPr lang="en-US" sz="2400" b="0" i="0" u="none" strike="noStrike" dirty="0">
                <a:solidFill>
                  <a:schemeClr val="tx1"/>
                </a:solidFill>
                <a:effectLst/>
                <a:latin typeface="Arial" panose="020B0604020202020204" pitchFamily="34" charset="0"/>
              </a:rPr>
              <a:t>20000  30000   50000   75000   100000   1000000</a:t>
            </a:r>
            <a:endParaRPr lang="en-US" sz="2400" dirty="0">
              <a:solidFill>
                <a:schemeClr val="tx1"/>
              </a:solidFill>
            </a:endParaRPr>
          </a:p>
        </p:txBody>
      </p:sp>
      <p:sp>
        <p:nvSpPr>
          <p:cNvPr id="11" name="Rectangle 10">
            <a:extLst>
              <a:ext uri="{FF2B5EF4-FFF2-40B4-BE49-F238E27FC236}">
                <a16:creationId xmlns:a16="http://schemas.microsoft.com/office/drawing/2014/main" id="{D5E5423E-899D-980F-2E6E-A100826AA4A5}"/>
              </a:ext>
            </a:extLst>
          </p:cNvPr>
          <p:cNvSpPr/>
          <p:nvPr/>
        </p:nvSpPr>
        <p:spPr>
          <a:xfrm>
            <a:off x="1267215" y="4341227"/>
            <a:ext cx="1713979" cy="912903"/>
          </a:xfrm>
          <a:prstGeom prst="rect">
            <a:avLst/>
          </a:prstGeom>
          <a:solidFill>
            <a:schemeClr val="tx2">
              <a:lumMod val="10000"/>
              <a:lumOff val="90000"/>
            </a:schemeClr>
          </a:solidFill>
          <a:ln>
            <a:solidFill>
              <a:schemeClr val="tx2">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Values Tested</a:t>
            </a:r>
          </a:p>
        </p:txBody>
      </p:sp>
      <p:pic>
        <p:nvPicPr>
          <p:cNvPr id="10" name="Audio 9">
            <a:extLst>
              <a:ext uri="{FF2B5EF4-FFF2-40B4-BE49-F238E27FC236}">
                <a16:creationId xmlns:a16="http://schemas.microsoft.com/office/drawing/2014/main" id="{994A67EC-0478-6E58-9D1B-83496B28D961}"/>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1514199777"/>
      </p:ext>
    </p:extLst>
  </p:cSld>
  <p:clrMapOvr>
    <a:masterClrMapping/>
  </p:clrMapOvr>
  <mc:AlternateContent xmlns:mc="http://schemas.openxmlformats.org/markup-compatibility/2006">
    <mc:Choice xmlns:p14="http://schemas.microsoft.com/office/powerpoint/2010/main" Requires="p14">
      <p:transition spd="slow" p14:dur="2000" advTm="21531"/>
    </mc:Choice>
    <mc:Fallback>
      <p:transition spd="slow" advTm="2153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1" fill="hold" display="0">
                  <p:stCondLst>
                    <p:cond delay="indefinite"/>
                  </p:stCondLst>
                  <p:endCondLst>
                    <p:cond evt="onStopAudio" delay="0">
                      <p:tgtEl>
                        <p:sldTgt/>
                      </p:tgtEl>
                    </p:cond>
                  </p:endCondLst>
                </p:cTn>
                <p:tgtEl>
                  <p:spTgt spid="10"/>
                </p:tgtEl>
              </p:cMediaNode>
            </p:audio>
          </p:childTnLst>
        </p:cTn>
      </p:par>
    </p:tnLst>
    <p:bldLst>
      <p:bldP spid="5" grpId="0" animBg="1"/>
      <p:bldP spid="7" grpId="0" animBg="1"/>
      <p:bldP spid="9" grpId="0" animBg="1"/>
      <p:bldP spid="11"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D3B0EA3-D0EF-3591-7B5C-75E62EF8F065}"/>
              </a:ext>
            </a:extLst>
          </p:cNvPr>
          <p:cNvSpPr/>
          <p:nvPr/>
        </p:nvSpPr>
        <p:spPr>
          <a:xfrm>
            <a:off x="1482176" y="74794"/>
            <a:ext cx="9206606" cy="912903"/>
          </a:xfrm>
          <a:prstGeom prst="rect">
            <a:avLst/>
          </a:prstGeom>
          <a:solidFill>
            <a:schemeClr val="tx2">
              <a:lumMod val="10000"/>
              <a:lumOff val="90000"/>
            </a:schemeClr>
          </a:solidFill>
          <a:ln>
            <a:solidFill>
              <a:schemeClr val="tx2">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Results</a:t>
            </a:r>
          </a:p>
        </p:txBody>
      </p:sp>
      <p:pic>
        <p:nvPicPr>
          <p:cNvPr id="4" name="Picture 3" descr="A logo of a cube&#10;&#10;Description automatically generated">
            <a:extLst>
              <a:ext uri="{FF2B5EF4-FFF2-40B4-BE49-F238E27FC236}">
                <a16:creationId xmlns:a16="http://schemas.microsoft.com/office/drawing/2014/main" id="{810327A1-15AC-FC47-2286-B28737BA5694}"/>
              </a:ext>
            </a:extLst>
          </p:cNvPr>
          <p:cNvPicPr>
            <a:picLocks noChangeAspect="1"/>
          </p:cNvPicPr>
          <p:nvPr/>
        </p:nvPicPr>
        <p:blipFill>
          <a:blip r:embed="rId5"/>
          <a:stretch>
            <a:fillRect/>
          </a:stretch>
        </p:blipFill>
        <p:spPr>
          <a:xfrm>
            <a:off x="322474" y="531245"/>
            <a:ext cx="2897755" cy="2897755"/>
          </a:xfrm>
          <a:prstGeom prst="rect">
            <a:avLst/>
          </a:prstGeom>
        </p:spPr>
      </p:pic>
      <p:pic>
        <p:nvPicPr>
          <p:cNvPr id="6" name="Picture 5" descr="A graph with a red line and blue line&#10;&#10;Description automatically generated">
            <a:extLst>
              <a:ext uri="{FF2B5EF4-FFF2-40B4-BE49-F238E27FC236}">
                <a16:creationId xmlns:a16="http://schemas.microsoft.com/office/drawing/2014/main" id="{B31BE3F1-46E3-B4FA-3498-6EE0484DDBDB}"/>
              </a:ext>
            </a:extLst>
          </p:cNvPr>
          <p:cNvPicPr>
            <a:picLocks noChangeAspect="1"/>
          </p:cNvPicPr>
          <p:nvPr/>
        </p:nvPicPr>
        <p:blipFill>
          <a:blip r:embed="rId6"/>
          <a:stretch>
            <a:fillRect/>
          </a:stretch>
        </p:blipFill>
        <p:spPr>
          <a:xfrm>
            <a:off x="3220229" y="1444148"/>
            <a:ext cx="8665690" cy="5199414"/>
          </a:xfrm>
          <a:prstGeom prst="rect">
            <a:avLst/>
          </a:prstGeom>
        </p:spPr>
      </p:pic>
      <p:pic>
        <p:nvPicPr>
          <p:cNvPr id="8" name="Audio 7">
            <a:extLst>
              <a:ext uri="{FF2B5EF4-FFF2-40B4-BE49-F238E27FC236}">
                <a16:creationId xmlns:a16="http://schemas.microsoft.com/office/drawing/2014/main" id="{2E4710C6-D397-6D4C-0CAC-C940C197299B}"/>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920634802"/>
      </p:ext>
    </p:extLst>
  </p:cSld>
  <p:clrMapOvr>
    <a:masterClrMapping/>
  </p:clrMapOvr>
  <mc:AlternateContent xmlns:mc="http://schemas.openxmlformats.org/markup-compatibility/2006">
    <mc:Choice xmlns:p14="http://schemas.microsoft.com/office/powerpoint/2010/main" Requires="p14">
      <p:transition spd="slow" p14:dur="2000" advTm="60884"/>
    </mc:Choice>
    <mc:Fallback>
      <p:transition spd="slow" advTm="6088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extLst>
    <p:ext uri="{3A86A75C-4F4B-4683-9AE1-C65F6400EC91}">
      <p14:laserTraceLst xmlns:p14="http://schemas.microsoft.com/office/powerpoint/2010/main">
        <p14:tracePtLst>
          <p14:tracePt t="5015" x="228600" y="6807200"/>
          <p14:tracePt t="5028" x="158750" y="6769100"/>
          <p14:tracePt t="5029" x="19050" y="6718300"/>
          <p14:tracePt t="5135" x="215900" y="5207000"/>
          <p14:tracePt t="5143" x="406400" y="5048250"/>
          <p14:tracePt t="5150" x="660400" y="4883150"/>
          <p14:tracePt t="5158" x="927100" y="4781550"/>
          <p14:tracePt t="5167" x="1403350" y="4654550"/>
          <p14:tracePt t="5174" x="1581150" y="4654550"/>
          <p14:tracePt t="5182" x="1917700" y="4654550"/>
          <p14:tracePt t="5190" x="2254250" y="4705350"/>
          <p14:tracePt t="5198" x="2559050" y="4832350"/>
          <p14:tracePt t="5207" x="2863850" y="4959350"/>
          <p14:tracePt t="5215" x="2965450" y="5029200"/>
          <p14:tracePt t="5223" x="3162300" y="5118100"/>
          <p14:tracePt t="5231" x="3232150" y="5168900"/>
          <p14:tracePt t="5240" x="3359150" y="5238750"/>
          <p14:tracePt t="5247" x="3448050" y="5295900"/>
          <p14:tracePt t="5256" x="3517900" y="5327650"/>
          <p14:tracePt t="5263" x="3575050" y="5365750"/>
          <p14:tracePt t="8770" x="3676650" y="5346700"/>
          <p14:tracePt t="8778" x="3765550" y="5314950"/>
          <p14:tracePt t="8786" x="3892550" y="5295900"/>
          <p14:tracePt t="8795" x="4019550" y="5257800"/>
          <p14:tracePt t="8803" x="4197350" y="5238750"/>
          <p14:tracePt t="8810" x="4387850" y="5226050"/>
          <p14:tracePt t="8819" x="4565650" y="5226050"/>
          <p14:tracePt t="8826" x="5168900" y="5187950"/>
          <p14:tracePt t="8834" x="5365750" y="5187950"/>
          <p14:tracePt t="8843" x="5759450" y="5187950"/>
          <p14:tracePt t="8851" x="6096000" y="5207000"/>
          <p14:tracePt t="8859" x="6413500" y="5257800"/>
          <p14:tracePt t="8867" x="6540500" y="5295900"/>
          <p14:tracePt t="8875" x="6769100" y="5346700"/>
          <p14:tracePt t="8883" x="6965950" y="5403850"/>
          <p14:tracePt t="8891" x="7143750" y="5435600"/>
          <p14:tracePt t="8900" x="7289800" y="5492750"/>
          <p14:tracePt t="8908" x="7429500" y="5524500"/>
          <p14:tracePt t="8916" x="7537450" y="5562600"/>
          <p14:tracePt t="8924" x="7569200" y="5562600"/>
          <p14:tracePt t="8932" x="7658100" y="5594350"/>
          <p14:tracePt t="8940" x="7696200" y="5613400"/>
          <p14:tracePt t="8948" x="7747000" y="5613400"/>
          <p14:tracePt t="8957" x="7766050" y="5613400"/>
          <p14:tracePt t="8965" x="7785100" y="5632450"/>
          <p14:tracePt t="8973" x="7804150" y="5651500"/>
          <p14:tracePt t="8981" x="7804150" y="5670550"/>
          <p14:tracePt t="8990" x="7816850" y="5683250"/>
          <p14:tracePt t="8997" x="7835900" y="5740400"/>
          <p14:tracePt t="9006" x="7854950" y="5791200"/>
          <p14:tracePt t="9013" x="7893050" y="5848350"/>
          <p14:tracePt t="9023" x="7924800" y="5937250"/>
          <p14:tracePt t="9030" x="7962900" y="6007100"/>
          <p14:tracePt t="9039" x="7994650" y="6076950"/>
          <p14:tracePt t="9046" x="8051800" y="6165850"/>
          <p14:tracePt t="9056" x="8121650" y="6305550"/>
          <p14:tracePt t="9062" x="8172450" y="6451600"/>
          <p14:tracePt t="9073" x="8210550" y="6610350"/>
          <p14:tracePt t="9078" x="8261350" y="6819900"/>
          <p14:tracePt t="9682" x="6826250" y="6343650"/>
          <p14:tracePt t="9692" x="6756400" y="6057900"/>
          <p14:tracePt t="9697" x="6680200" y="5772150"/>
          <p14:tracePt t="9706" x="6629400" y="5473700"/>
          <p14:tracePt t="9713" x="6610350" y="5346700"/>
          <p14:tracePt t="9723" x="6559550" y="5099050"/>
          <p14:tracePt t="9729" x="6540500" y="4870450"/>
          <p14:tracePt t="9737" x="6521450" y="4673600"/>
          <p14:tracePt t="9745" x="6489700" y="4495800"/>
          <p14:tracePt t="9754" x="6489700" y="4337050"/>
          <p14:tracePt t="9762" x="6470650" y="4279900"/>
          <p14:tracePt t="9770" x="6451600" y="4191000"/>
          <p14:tracePt t="9778" x="6451600" y="4121150"/>
          <p14:tracePt t="9787" x="6432550" y="4070350"/>
          <p14:tracePt t="9795" x="6400800" y="4032250"/>
          <p14:tracePt t="9803" x="6381750" y="4000500"/>
          <p14:tracePt t="9810" x="6343650" y="3943350"/>
          <p14:tracePt t="9820" x="6324600" y="3924300"/>
          <p14:tracePt t="9826" x="6292850" y="3892550"/>
          <p14:tracePt t="9836" x="6235700" y="3854450"/>
          <p14:tracePt t="9843" x="6203950" y="3822700"/>
          <p14:tracePt t="9853" x="6146800" y="3803650"/>
          <p14:tracePt t="10379" x="6096000" y="3803650"/>
          <p14:tracePt t="10387" x="6045200" y="3803650"/>
          <p14:tracePt t="10395" x="5988050" y="3803650"/>
          <p14:tracePt t="10403" x="5937250" y="3803650"/>
          <p14:tracePt t="10412" x="5848350" y="3803650"/>
          <p14:tracePt t="10420" x="5689600" y="3803650"/>
          <p14:tracePt t="10428" x="5511800" y="3803650"/>
          <p14:tracePt t="10436" x="5314950" y="3803650"/>
          <p14:tracePt t="10444" x="5080000" y="3822700"/>
          <p14:tracePt t="10453" x="4870450" y="3822700"/>
          <p14:tracePt t="10460" x="4762500" y="3822700"/>
          <p14:tracePt t="10469" x="4565650" y="3822700"/>
          <p14:tracePt t="10477" x="4514850" y="3822700"/>
          <p14:tracePt t="10485" x="4387850" y="3822700"/>
          <p14:tracePt t="10493" x="4298950" y="3822700"/>
          <p14:tracePt t="10501" x="4229100" y="3822700"/>
          <p14:tracePt t="10509" x="4197350" y="3822700"/>
          <p14:tracePt t="10517" x="4159250" y="3803650"/>
          <p14:tracePt t="10525" x="4140200" y="3803650"/>
          <p14:tracePt t="10533" x="4121150" y="3803650"/>
          <p14:tracePt t="10541" x="4121150" y="3784600"/>
          <p14:tracePt t="10566" x="4140200" y="3784600"/>
          <p14:tracePt t="10574" x="4178300" y="3765550"/>
          <p14:tracePt t="10582" x="4248150" y="3746500"/>
          <p14:tracePt t="10590" x="4318000" y="3746500"/>
          <p14:tracePt t="10598" x="4425950" y="3733800"/>
          <p14:tracePt t="10607" x="4514850" y="3714750"/>
          <p14:tracePt t="10615" x="4622800" y="3695700"/>
          <p14:tracePt t="10623" x="4724400" y="3695700"/>
          <p14:tracePt t="10631" x="4832350" y="3695700"/>
          <p14:tracePt t="10639" x="4921250" y="3695700"/>
          <p14:tracePt t="10647" x="5010150" y="3695700"/>
          <p14:tracePt t="10656" x="5048250" y="3695700"/>
          <p14:tracePt t="10663" x="5099050" y="3714750"/>
          <p14:tracePt t="10672" x="5156200" y="3746500"/>
          <p14:tracePt t="10680" x="5187950" y="3746500"/>
          <p14:tracePt t="10689" x="5207000" y="3765550"/>
          <p14:tracePt t="15530" x="5245100" y="3765550"/>
          <p14:tracePt t="15541" x="5276850" y="3746500"/>
          <p14:tracePt t="15547" x="5314950" y="3746500"/>
          <p14:tracePt t="15556" x="5346700" y="3746500"/>
          <p14:tracePt t="15563" x="5384800" y="3746500"/>
          <p14:tracePt t="15571" x="5435600" y="3765550"/>
          <p14:tracePt t="15579" x="5473700" y="3765550"/>
          <p14:tracePt t="15587" x="5524500" y="3784600"/>
          <p14:tracePt t="15595" x="5600700" y="3803650"/>
          <p14:tracePt t="15603" x="5689600" y="3835400"/>
          <p14:tracePt t="15611" x="5759450" y="3854450"/>
          <p14:tracePt t="15620" x="5848350" y="3873500"/>
          <p14:tracePt t="15628" x="5969000" y="3911600"/>
          <p14:tracePt t="15636" x="6146800" y="3981450"/>
          <p14:tracePt t="15644" x="6223000" y="4000500"/>
          <p14:tracePt t="15653" x="6324600" y="4051300"/>
          <p14:tracePt t="15660" x="6451600" y="4102100"/>
          <p14:tracePt t="15669" x="6578600" y="4159250"/>
          <p14:tracePt t="15677" x="6667500" y="4191000"/>
          <p14:tracePt t="15686" x="6769100" y="4248150"/>
          <p14:tracePt t="15693" x="6858000" y="4298950"/>
          <p14:tracePt t="15701" x="6946900" y="4337050"/>
          <p14:tracePt t="15709" x="7023100" y="4349750"/>
          <p14:tracePt t="15717" x="7092950" y="4387850"/>
          <p14:tracePt t="15725" x="7181850" y="4406900"/>
          <p14:tracePt t="15733" x="7270750" y="4406900"/>
          <p14:tracePt t="15742" x="7378700" y="4406900"/>
          <p14:tracePt t="15750" x="7480300" y="4406900"/>
          <p14:tracePt t="15758" x="7569200" y="4406900"/>
          <p14:tracePt t="15766" x="7677150" y="4387850"/>
          <p14:tracePt t="15774" x="7785100" y="4349750"/>
          <p14:tracePt t="15782" x="7893050" y="4318000"/>
          <p14:tracePt t="15790" x="7994650" y="4279900"/>
          <p14:tracePt t="15798" x="8070850" y="4248150"/>
          <p14:tracePt t="15807" x="8140700" y="4191000"/>
          <p14:tracePt t="15815" x="8172450" y="4178300"/>
          <p14:tracePt t="15823" x="8210550" y="4140200"/>
          <p14:tracePt t="15831" x="8261350" y="4121150"/>
          <p14:tracePt t="15840" x="8299450" y="4089400"/>
          <p14:tracePt t="15848" x="8369300" y="4051300"/>
          <p14:tracePt t="15857" x="8407400" y="4051300"/>
          <p14:tracePt t="15863" x="8458200" y="4051300"/>
          <p14:tracePt t="15873" x="8496300" y="4051300"/>
          <p14:tracePt t="15880" x="8547100" y="4051300"/>
          <p14:tracePt t="15889" x="8585200" y="4070350"/>
          <p14:tracePt t="15896" x="8636000" y="4121150"/>
          <p14:tracePt t="15906" x="8693150" y="4191000"/>
          <p14:tracePt t="15912" x="8743950" y="4337050"/>
          <p14:tracePt t="15923" x="8782050" y="4476750"/>
          <p14:tracePt t="15929" x="8794750" y="4616450"/>
          <p14:tracePt t="15940" x="8794750" y="4794250"/>
          <p14:tracePt t="15945" x="8794750" y="5010150"/>
          <p14:tracePt t="15957" x="8763000" y="5257800"/>
          <p14:tracePt t="15961" x="8674100" y="5492750"/>
          <p14:tracePt t="15973" x="8547100" y="5740400"/>
          <p14:tracePt t="15977" x="8388350" y="6007100"/>
          <p14:tracePt t="15990" x="8229600" y="6216650"/>
          <p14:tracePt t="15993" x="8032750" y="6394450"/>
          <p14:tracePt t="16006" x="7854950" y="6553200"/>
          <p14:tracePt t="16010" x="7639050" y="6680200"/>
          <p14:tracePt t="16023" x="7429500" y="6769100"/>
          <p14:tracePt t="16026" x="7213600" y="6819900"/>
          <p14:tracePt t="16067" x="6076950" y="6769100"/>
          <p14:tracePt t="16075" x="5867400" y="6699250"/>
          <p14:tracePt t="16083" x="5651500" y="6591300"/>
          <p14:tracePt t="16091" x="5581650" y="6540500"/>
          <p14:tracePt t="16099" x="5295900" y="6324600"/>
          <p14:tracePt t="16108" x="5226050" y="6254750"/>
          <p14:tracePt t="16116" x="5118100" y="6108700"/>
          <p14:tracePt t="16124" x="5010150" y="6007100"/>
          <p14:tracePt t="16132" x="4940300" y="5880100"/>
          <p14:tracePt t="16140" x="4889500" y="5772150"/>
          <p14:tracePt t="16148" x="4851400" y="5683250"/>
          <p14:tracePt t="16156" x="4832350" y="5632450"/>
          <p14:tracePt t="16164" x="4800600" y="5581650"/>
          <p14:tracePt t="16173" x="4781550" y="5505450"/>
          <p14:tracePt t="16181" x="4781550" y="5473700"/>
          <p14:tracePt t="16189" x="4781550" y="5435600"/>
          <p14:tracePt t="16197" x="4781550" y="5416550"/>
          <p14:tracePt t="19622" x="4781550" y="5365750"/>
          <p14:tracePt t="19631" x="4800600" y="5295900"/>
          <p14:tracePt t="19640" x="4851400" y="5226050"/>
          <p14:tracePt t="19647" x="4889500" y="5149850"/>
          <p14:tracePt t="19656" x="4940300" y="5080000"/>
          <p14:tracePt t="19663" x="5010150" y="5010150"/>
          <p14:tracePt t="19673" x="5067300" y="4959350"/>
          <p14:tracePt t="19679" x="5137150" y="4883150"/>
          <p14:tracePt t="19688" x="5245100" y="4794250"/>
          <p14:tracePt t="19696" x="5435600" y="4654550"/>
          <p14:tracePt t="19704" x="5670550" y="4495800"/>
          <p14:tracePt t="19712" x="5899150" y="4318000"/>
          <p14:tracePt t="19720" x="6134100" y="4159250"/>
          <p14:tracePt t="19728" x="6254750" y="4102100"/>
          <p14:tracePt t="19737" x="6451600" y="3981450"/>
          <p14:tracePt t="19744" x="6610350" y="3924300"/>
          <p14:tracePt t="19753" x="6667500" y="3892550"/>
          <p14:tracePt t="19761" x="6769100" y="3873500"/>
          <p14:tracePt t="19770" x="6934200" y="3835400"/>
          <p14:tracePt t="19777" x="7004050" y="3835400"/>
          <p14:tracePt t="19786" x="7054850" y="3835400"/>
          <p14:tracePt t="19794" x="7092950" y="3854450"/>
          <p14:tracePt t="19801" x="7162800" y="3924300"/>
          <p14:tracePt t="19810" x="7213600" y="4000500"/>
          <p14:tracePt t="19817" x="7289800" y="4089400"/>
          <p14:tracePt t="19826" x="7359650" y="4159250"/>
          <p14:tracePt t="19834" x="7429500" y="4229100"/>
          <p14:tracePt t="19842" x="7518400" y="4318000"/>
          <p14:tracePt t="19850" x="7607300" y="4387850"/>
          <p14:tracePt t="19858" x="7677150" y="4457700"/>
          <p14:tracePt t="19866" x="7816850" y="4584700"/>
          <p14:tracePt t="19874" x="7905750" y="4692650"/>
          <p14:tracePt t="19883" x="8032750" y="4832350"/>
          <p14:tracePt t="19891" x="8140700" y="4972050"/>
          <p14:tracePt t="19899" x="8248650" y="5137150"/>
          <p14:tracePt t="19907" x="8299450" y="5226050"/>
          <p14:tracePt t="19915" x="8426450" y="5365750"/>
          <p14:tracePt t="19923" x="8528050" y="5492750"/>
          <p14:tracePt t="19931" x="8636000" y="5594350"/>
          <p14:tracePt t="19940" x="8705850" y="5651500"/>
          <p14:tracePt t="19948" x="8794750" y="5683250"/>
          <p14:tracePt t="19957" x="8851900" y="5702300"/>
          <p14:tracePt t="19964" x="8921750" y="5702300"/>
          <p14:tracePt t="19973" x="8991600" y="5702300"/>
          <p14:tracePt t="19980" x="9048750" y="5670550"/>
          <p14:tracePt t="19990" x="9099550" y="5613400"/>
          <p14:tracePt t="19996" x="9150350" y="5524500"/>
          <p14:tracePt t="20006" x="9207500" y="5435600"/>
          <p14:tracePt t="20013" x="9226550" y="5403850"/>
          <p14:tracePt t="20023" x="9258300" y="5314950"/>
          <p14:tracePt t="20029" x="9277350" y="5257800"/>
          <p14:tracePt t="20040" x="9296400" y="5207000"/>
          <p14:tracePt t="20045" x="9296400" y="5187950"/>
          <p14:tracePt t="20057" x="9296400" y="5137150"/>
          <p14:tracePt t="20070" x="9277350" y="5118100"/>
          <p14:tracePt t="20078" x="9226550" y="5118100"/>
          <p14:tracePt t="20087" x="9137650" y="5118100"/>
          <p14:tracePt t="20094" x="9048750" y="5118100"/>
          <p14:tracePt t="20103" x="8940800" y="5118100"/>
          <p14:tracePt t="20110" x="8813800" y="5118100"/>
          <p14:tracePt t="20118" x="8705850" y="5168900"/>
          <p14:tracePt t="20126" x="8585200" y="5207000"/>
          <p14:tracePt t="20135" x="8439150" y="5238750"/>
          <p14:tracePt t="20143" x="8337550" y="5314950"/>
          <p14:tracePt t="20151" x="8248650" y="5346700"/>
          <p14:tracePt t="20159" x="8210550" y="5384800"/>
          <p14:tracePt t="20167" x="8159750" y="5435600"/>
          <p14:tracePt t="20175" x="8121650" y="5492750"/>
          <p14:tracePt t="20183" x="8083550" y="5524500"/>
          <p14:tracePt t="20191" x="8032750" y="5594350"/>
          <p14:tracePt t="20200" x="8032750" y="5651500"/>
          <p14:tracePt t="20208" x="8013700" y="5702300"/>
          <p14:tracePt t="20216" x="8013700" y="5759450"/>
          <p14:tracePt t="20224" x="7994650" y="5829300"/>
          <p14:tracePt t="20232" x="7994650" y="5918200"/>
          <p14:tracePt t="20240" x="7981950" y="6019800"/>
          <p14:tracePt t="20248" x="7981950" y="6127750"/>
          <p14:tracePt t="20257" x="7962900" y="6254750"/>
          <p14:tracePt t="20264" x="7962900" y="6362700"/>
          <p14:tracePt t="20273" x="7943850" y="6413500"/>
          <p14:tracePt t="20281" x="7943850" y="6483350"/>
          <p14:tracePt t="20290" x="7943850" y="6553200"/>
          <p14:tracePt t="20297" x="7924800" y="6591300"/>
          <p14:tracePt t="20307" x="7924800" y="6629400"/>
          <p14:tracePt t="20313" x="7924800" y="6642100"/>
          <p14:tracePt t="20329" x="7924800" y="6661150"/>
          <p14:tracePt t="20346" x="7924800" y="6629400"/>
          <p14:tracePt t="20354" x="7924800" y="6572250"/>
          <p14:tracePt t="20362" x="7962900" y="6432550"/>
          <p14:tracePt t="20370" x="7994650" y="6324600"/>
          <p14:tracePt t="20379" x="8102600" y="6165850"/>
          <p14:tracePt t="20387" x="8210550" y="6019800"/>
          <p14:tracePt t="20395" x="8350250" y="5880100"/>
          <p14:tracePt t="20403" x="8547100" y="5759450"/>
          <p14:tracePt t="20411" x="8959850" y="5562600"/>
          <p14:tracePt t="20420" x="9118600" y="5524500"/>
          <p14:tracePt t="20427" x="9404350" y="5473700"/>
          <p14:tracePt t="20436" x="9671050" y="5454650"/>
          <p14:tracePt t="20443" x="9950450" y="5454650"/>
          <p14:tracePt t="20451" x="10217150" y="5454650"/>
          <p14:tracePt t="20460" x="10293350" y="5473700"/>
          <p14:tracePt t="20468" x="10471150" y="5543550"/>
          <p14:tracePt t="20476" x="10610850" y="5632450"/>
          <p14:tracePt t="20484" x="10648950" y="5670550"/>
          <p14:tracePt t="20492" x="10718800" y="5740400"/>
          <p14:tracePt t="20500" x="10788650" y="5829300"/>
          <p14:tracePt t="20508" x="10807700" y="5880100"/>
          <p14:tracePt t="20793" x="10807700" y="5899150"/>
          <p14:tracePt t="20809" x="10788650" y="5918200"/>
          <p14:tracePt t="20825" x="10769600" y="5937250"/>
          <p14:tracePt t="20834" x="10750550" y="5937250"/>
          <p14:tracePt t="20842" x="10731500" y="5937250"/>
          <p14:tracePt t="20850" x="10718800" y="5937250"/>
          <p14:tracePt t="20858" x="10680700" y="5937250"/>
          <p14:tracePt t="20866" x="10661650" y="5937250"/>
          <p14:tracePt t="20874" x="10648950" y="5937250"/>
          <p14:tracePt t="20891" x="10629900" y="5937250"/>
          <p14:tracePt t="20907" x="10610850" y="5918200"/>
          <p14:tracePt t="20939" x="10610850" y="5899150"/>
          <p14:tracePt t="21004" x="10610850" y="5880100"/>
          <p14:tracePt t="21012" x="10610850" y="5861050"/>
          <p14:tracePt t="21020" x="10610850" y="5848350"/>
          <p14:tracePt t="21029" x="10610850" y="5829300"/>
          <p14:tracePt t="21037" x="10610850" y="5810250"/>
          <p14:tracePt t="21057" x="10629900" y="5772150"/>
          <p14:tracePt t="21061" x="10648950" y="5772150"/>
          <p14:tracePt t="21073" x="10648950" y="5759450"/>
          <p14:tracePt t="21077" x="10661650" y="5759450"/>
          <p14:tracePt t="21094" x="10661650" y="5740400"/>
          <p14:tracePt t="21118" x="10680700" y="5740400"/>
          <p14:tracePt t="21199" x="10680700" y="5759450"/>
          <p14:tracePt t="21216" x="10680700" y="5772150"/>
          <p14:tracePt t="21224" x="10661650" y="5772150"/>
          <p14:tracePt t="21240" x="10661650" y="5791200"/>
          <p14:tracePt t="21248" x="10648950" y="5791200"/>
          <p14:tracePt t="21257" x="10648950" y="5810250"/>
          <p14:tracePt t="21273" x="10648950" y="5829300"/>
          <p14:tracePt t="21305" x="10648950" y="5848350"/>
          <p14:tracePt t="21321" x="10648950" y="5861050"/>
          <p14:tracePt t="23946" x="10648950" y="5848350"/>
          <p14:tracePt t="23954" x="10648950" y="5810250"/>
          <p14:tracePt t="23962" x="10680700" y="5759450"/>
          <p14:tracePt t="23971" x="10718800" y="5702300"/>
          <p14:tracePt t="23979" x="10750550" y="5632450"/>
          <p14:tracePt t="23987" x="10788650" y="5594350"/>
          <p14:tracePt t="23995" x="10820400" y="5543550"/>
          <p14:tracePt t="24003" x="10858500" y="5505450"/>
          <p14:tracePt t="24011" x="10896600" y="5492750"/>
          <p14:tracePt t="24020" x="10947400" y="5473700"/>
          <p14:tracePt t="24027" x="10985500" y="5473700"/>
          <p14:tracePt t="24036" x="10998200" y="5473700"/>
          <p14:tracePt t="24044" x="11036300" y="5492750"/>
          <p14:tracePt t="24052" x="11036300" y="5524500"/>
          <p14:tracePt t="24060" x="11055350" y="5562600"/>
          <p14:tracePt t="24068" x="11074400" y="5594350"/>
          <p14:tracePt t="24076" x="11074400" y="5651500"/>
          <p14:tracePt t="24084" x="11087100" y="5702300"/>
          <p14:tracePt t="24093" x="11087100" y="5740400"/>
          <p14:tracePt t="24101" x="11087100" y="5772150"/>
          <p14:tracePt t="24109" x="11087100" y="5810250"/>
          <p14:tracePt t="24117" x="11087100" y="5829300"/>
          <p14:tracePt t="24125" x="11074400" y="5861050"/>
          <p14:tracePt t="24133" x="11055350" y="5880100"/>
          <p14:tracePt t="24141" x="11036300" y="5899150"/>
          <p14:tracePt t="24149" x="10998200" y="5918200"/>
          <p14:tracePt t="24158" x="10947400" y="5937250"/>
          <p14:tracePt t="24166" x="10909300" y="5937250"/>
          <p14:tracePt t="24174" x="10877550" y="5937250"/>
          <p14:tracePt t="24182" x="10839450" y="5937250"/>
          <p14:tracePt t="24190" x="10807700" y="5937250"/>
          <p14:tracePt t="24198" x="10769600" y="5937250"/>
          <p14:tracePt t="24207" x="10731500" y="5937250"/>
          <p14:tracePt t="24215" x="10699750" y="5918200"/>
          <p14:tracePt t="24223" x="10661650" y="5918200"/>
          <p14:tracePt t="24231" x="10648950" y="5899150"/>
          <p14:tracePt t="24240" x="10629900" y="5880100"/>
          <p14:tracePt t="24247" x="10610850" y="5880100"/>
          <p14:tracePt t="24263" x="10591800" y="5861050"/>
          <p14:tracePt t="24279" x="10572750" y="5861050"/>
          <p14:tracePt t="24344" x="10572750" y="5880100"/>
          <p14:tracePt t="24360" x="10572750" y="5899150"/>
          <p14:tracePt t="24369" x="10572750" y="5918200"/>
          <p14:tracePt t="24377" x="10572750" y="5937250"/>
          <p14:tracePt t="24386" x="10572750" y="5949950"/>
          <p14:tracePt t="24401" x="10591800" y="5969000"/>
          <p14:tracePt t="24409" x="10610850" y="5969000"/>
          <p14:tracePt t="24418" x="10629900" y="5988050"/>
          <p14:tracePt t="24426" x="10680700" y="5988050"/>
          <p14:tracePt t="24434" x="10699750" y="5988050"/>
          <p14:tracePt t="24442" x="10731500" y="5988050"/>
          <p14:tracePt t="24450" x="10769600" y="5988050"/>
          <p14:tracePt t="24458" x="10769600" y="5969000"/>
          <p14:tracePt t="24466" x="10807700" y="5969000"/>
          <p14:tracePt t="24474" x="10820400" y="5949950"/>
          <p14:tracePt t="24491" x="10839450" y="5949950"/>
          <p14:tracePt t="24540" x="10839450" y="5937250"/>
          <p14:tracePt t="24613" x="10820400" y="5937250"/>
          <p14:tracePt t="24621" x="10788650" y="5937250"/>
          <p14:tracePt t="24629" x="10769600" y="5937250"/>
          <p14:tracePt t="24637" x="10731500" y="5937250"/>
          <p14:tracePt t="24657" x="10629900" y="5937250"/>
          <p14:tracePt t="24661" x="10572750" y="5918200"/>
          <p14:tracePt t="24673" x="10521950" y="5918200"/>
          <p14:tracePt t="24678" x="10433050" y="5899150"/>
          <p14:tracePt t="24690" x="10363200" y="5880100"/>
          <p14:tracePt t="24694" x="10293350" y="5861050"/>
          <p14:tracePt t="24707" x="10236200" y="5848350"/>
          <p14:tracePt t="24710" x="10185400" y="5829300"/>
          <p14:tracePt t="24724" x="10128250" y="5810250"/>
          <p14:tracePt t="24726" x="10077450" y="5791200"/>
          <p14:tracePt t="24740" x="10026650" y="5772150"/>
          <p14:tracePt t="24743" x="9988550" y="5759450"/>
          <p14:tracePt t="24757" x="9969500" y="5759450"/>
          <p14:tracePt t="24759" x="9950450" y="5740400"/>
          <p14:tracePt t="24773" x="9937750" y="5721350"/>
          <p14:tracePt t="24776" x="9918700" y="5721350"/>
          <p14:tracePt t="24791" x="9899650" y="5721350"/>
          <p14:tracePt t="24791" x="9880600" y="5721350"/>
          <p14:tracePt t="24800" x="9880600" y="5702300"/>
          <p14:tracePt t="24808" x="9861550" y="5702300"/>
          <p14:tracePt t="24816" x="9848850" y="5702300"/>
          <p14:tracePt t="24824" x="9829800" y="5683250"/>
          <p14:tracePt t="25092" x="9759950" y="5683250"/>
          <p14:tracePt t="25100" x="9652000" y="5702300"/>
          <p14:tracePt t="25108" x="9525000" y="5721350"/>
          <p14:tracePt t="25116" x="9404350" y="5740400"/>
          <p14:tracePt t="25125" x="9258300" y="5740400"/>
          <p14:tracePt t="25133" x="9118600" y="5740400"/>
          <p14:tracePt t="25141" x="8940800" y="5740400"/>
          <p14:tracePt t="25149" x="8407400" y="5702300"/>
          <p14:tracePt t="25157" x="8051800" y="5632450"/>
          <p14:tracePt t="25165" x="7874000" y="5594350"/>
          <p14:tracePt t="25174" x="7727950" y="5543550"/>
          <p14:tracePt t="25182" x="7480300" y="5473700"/>
          <p14:tracePt t="25190" x="7391400" y="5435600"/>
          <p14:tracePt t="25198" x="7270750" y="5403850"/>
          <p14:tracePt t="25207" x="7162800" y="5346700"/>
          <p14:tracePt t="25214" x="7112000" y="5327650"/>
          <p14:tracePt t="25223" x="7073900" y="5314950"/>
          <p14:tracePt t="25231" x="7054850" y="5276850"/>
          <p14:tracePt t="25246" x="7073900" y="5257800"/>
          <p14:tracePt t="25255" x="7200900" y="5238750"/>
          <p14:tracePt t="25263" x="7340600" y="5226050"/>
          <p14:tracePt t="25271" x="7499350" y="5226050"/>
          <p14:tracePt t="25279" x="7696200" y="5226050"/>
          <p14:tracePt t="25287" x="7804150" y="5226050"/>
          <p14:tracePt t="25296" x="8102600" y="5207000"/>
          <p14:tracePt t="25304" x="8191500" y="5207000"/>
          <p14:tracePt t="25312" x="8388350" y="5207000"/>
          <p14:tracePt t="25320" x="8528050" y="5187950"/>
          <p14:tracePt t="25328" x="8585200" y="5187950"/>
          <p14:tracePt t="25337" x="8693150" y="5168900"/>
          <p14:tracePt t="25344" x="8763000" y="5168900"/>
          <p14:tracePt t="25353" x="8794750" y="5149850"/>
          <p14:tracePt t="25360" x="8832850" y="5118100"/>
          <p14:tracePt t="25369" x="8851900" y="5080000"/>
          <p14:tracePt t="25377" x="8832850" y="5048250"/>
          <p14:tracePt t="25385" x="8724900" y="4991100"/>
          <p14:tracePt t="25393" x="8566150" y="4921250"/>
          <p14:tracePt t="25401" x="8388350" y="4883150"/>
          <p14:tracePt t="25409" x="8172450" y="4851400"/>
          <p14:tracePt t="25417" x="8083550" y="4851400"/>
          <p14:tracePt t="25426" x="7905750" y="4851400"/>
          <p14:tracePt t="25434" x="7747000" y="4851400"/>
          <p14:tracePt t="25442" x="7715250" y="4851400"/>
          <p14:tracePt t="25450" x="7626350" y="4851400"/>
          <p14:tracePt t="25458" x="7556500" y="4851400"/>
          <p14:tracePt t="25466" x="7499350" y="4870450"/>
          <p14:tracePt t="25474" x="7467600" y="4870450"/>
          <p14:tracePt t="25482" x="7448550" y="4883150"/>
          <p14:tracePt t="25491" x="7448550" y="4902200"/>
          <p14:tracePt t="25498" x="7429500" y="4921250"/>
          <p14:tracePt t="25507" x="7429500" y="4959350"/>
          <p14:tracePt t="25515" x="7429500" y="4991100"/>
          <p14:tracePt t="25523" x="7429500" y="5029200"/>
          <p14:tracePt t="25531" x="7480300" y="5118100"/>
          <p14:tracePt t="25540" x="7569200" y="5207000"/>
          <p14:tracePt t="25547" x="7626350" y="5257800"/>
          <p14:tracePt t="25557" x="7715250" y="5346700"/>
          <p14:tracePt t="25564" x="7804150" y="5435600"/>
          <p14:tracePt t="25573" x="7893050" y="5505450"/>
          <p14:tracePt t="25580" x="7924800" y="5524500"/>
          <p14:tracePt t="25590" x="7994650" y="5562600"/>
          <p14:tracePt t="25596" x="8070850" y="5594350"/>
          <p14:tracePt t="25607" x="8121650" y="5594350"/>
          <p14:tracePt t="25612" x="8159750" y="5613400"/>
          <p14:tracePt t="25623" x="8210550" y="5613400"/>
          <p14:tracePt t="25629" x="8248650" y="5613400"/>
          <p14:tracePt t="25873" x="8191500" y="5613400"/>
          <p14:tracePt t="25881" x="8013700" y="5613400"/>
          <p14:tracePt t="25891" x="7835900" y="5613400"/>
          <p14:tracePt t="25897" x="7658100" y="5613400"/>
          <p14:tracePt t="25906" x="7499350" y="5613400"/>
          <p14:tracePt t="25913" x="7302500" y="5651500"/>
          <p14:tracePt t="25922" x="7092950" y="5670550"/>
          <p14:tracePt t="25929" x="6915150" y="5702300"/>
          <p14:tracePt t="25938" x="6489700" y="5791200"/>
          <p14:tracePt t="25946" x="6273800" y="5861050"/>
          <p14:tracePt t="25954" x="5937250" y="6007100"/>
          <p14:tracePt t="25962" x="5600700" y="6184900"/>
          <p14:tracePt t="25970" x="5334000" y="6343650"/>
          <p14:tracePt t="25978" x="5226050" y="6432550"/>
          <p14:tracePt t="25987" x="5048250" y="6591300"/>
          <p14:tracePt t="25995" x="4889500" y="6731000"/>
          <p14:tracePt t="26003" x="4851400" y="6788150"/>
          <p14:tracePt t="28785" x="5080000" y="6610350"/>
          <p14:tracePt t="28793" x="5257800" y="6464300"/>
          <p14:tracePt t="28804" x="5454650" y="6343650"/>
          <p14:tracePt t="28810" x="5689600" y="6235700"/>
          <p14:tracePt t="28816" x="6146800" y="6019800"/>
          <p14:tracePt t="28825" x="6648450" y="5848350"/>
          <p14:tracePt t="28832" x="7232650" y="5702300"/>
          <p14:tracePt t="28841" x="7804150" y="5581650"/>
          <p14:tracePt t="28848" x="8407400" y="5473700"/>
          <p14:tracePt t="28857" x="8972550" y="5365750"/>
          <p14:tracePt t="28864" x="9226550" y="5295900"/>
          <p14:tracePt t="28874" x="10077450" y="5099050"/>
          <p14:tracePt t="28881" x="10293350" y="5029200"/>
          <p14:tracePt t="28891" x="10699750" y="4883150"/>
          <p14:tracePt t="28897" x="11055350" y="4762500"/>
          <p14:tracePt t="28907" x="11410950" y="4654550"/>
          <p14:tracePt t="28913" x="11518900" y="4616450"/>
          <p14:tracePt t="28924" x="11766550" y="4565650"/>
          <p14:tracePt t="28929" x="11925300" y="4546600"/>
          <p14:tracePt t="29425" x="11944350" y="4514850"/>
          <p14:tracePt t="29433" x="11995150" y="4476750"/>
          <p14:tracePt t="29441" x="12052300" y="4438650"/>
          <p14:tracePt t="29449" x="12103100" y="4406900"/>
          <p14:tracePt t="29457" x="12141200" y="4387850"/>
          <p14:tracePt t="29466" x="12172950" y="4368800"/>
          <p14:tracePt t="29596" x="12103100" y="4495800"/>
          <p14:tracePt t="29604" x="12084050" y="4514850"/>
          <p14:tracePt t="29612" x="12033250" y="4546600"/>
          <p14:tracePt t="29621" x="11976100" y="4565650"/>
          <p14:tracePt t="29641" x="11906250" y="4616450"/>
          <p14:tracePt t="29645" x="11874500" y="4635500"/>
          <p14:tracePt t="29657" x="11836400" y="4654550"/>
          <p14:tracePt t="29661" x="11798300" y="4673600"/>
          <p14:tracePt t="29674" x="11766550" y="4692650"/>
          <p14:tracePt t="29677" x="11728450" y="4705350"/>
          <p14:tracePt t="29691" x="11677650" y="4743450"/>
          <p14:tracePt t="29694" x="11639550" y="4762500"/>
          <p14:tracePt t="29708" x="11588750" y="4794250"/>
          <p14:tracePt t="29711" x="11531600" y="4813300"/>
          <p14:tracePt t="29724" x="11518900" y="4832350"/>
          <p14:tracePt t="29727" x="11461750" y="4851400"/>
          <p14:tracePt t="29741" x="11430000" y="4870450"/>
          <p14:tracePt t="29743" x="11410950" y="4883150"/>
          <p14:tracePt t="29757" x="11372850" y="4883150"/>
          <p14:tracePt t="30124" x="11353800" y="4883150"/>
          <p14:tracePt t="30132" x="11322050" y="4883150"/>
          <p14:tracePt t="30141" x="11264900" y="4902200"/>
          <p14:tracePt t="30148" x="11233150" y="4921250"/>
          <p14:tracePt t="30157" x="11176000" y="4959350"/>
          <p14:tracePt t="30174" x="11087100" y="4991100"/>
          <p14:tracePt t="30181" x="11055350" y="5010150"/>
          <p14:tracePt t="30190" x="10998200" y="5048250"/>
          <p14:tracePt t="30197" x="10928350" y="5080000"/>
          <p14:tracePt t="30207" x="10858500" y="5118100"/>
          <p14:tracePt t="30213" x="10788650" y="5137150"/>
          <p14:tracePt t="30223" x="10699750" y="5168900"/>
          <p14:tracePt t="30229" x="10648950" y="5187950"/>
          <p14:tracePt t="30240" x="10591800" y="5207000"/>
          <p14:tracePt t="30246" x="10541000" y="5226050"/>
          <p14:tracePt t="30257" x="10483850" y="5238750"/>
          <p14:tracePt t="30262" x="10433050" y="5257800"/>
          <p14:tracePt t="30273" x="10394950" y="5257800"/>
          <p14:tracePt t="30278" x="10382250" y="5257800"/>
          <p14:tracePt t="30290" x="10344150" y="5276850"/>
          <p14:tracePt t="30294" x="10325100" y="5276850"/>
          <p14:tracePt t="30307" x="10306050" y="5276850"/>
          <p14:tracePt t="30320" x="10293350" y="5276850"/>
          <p14:tracePt t="30343" x="10293350" y="5238750"/>
          <p14:tracePt t="30352" x="10293350" y="5226050"/>
          <p14:tracePt t="30360" x="10293350" y="5168900"/>
          <p14:tracePt t="30368" x="10325100" y="5118100"/>
          <p14:tracePt t="30376" x="10363200" y="5060950"/>
          <p14:tracePt t="30384" x="10433050" y="4991100"/>
          <p14:tracePt t="30392" x="10502900" y="4902200"/>
          <p14:tracePt t="30400" x="10572750" y="4832350"/>
          <p14:tracePt t="30408" x="10661650" y="4762500"/>
          <p14:tracePt t="30416" x="10750550" y="4673600"/>
          <p14:tracePt t="30425" x="10858500" y="4616450"/>
          <p14:tracePt t="30433" x="10896600" y="4584700"/>
          <p14:tracePt t="30441" x="10966450" y="4565650"/>
          <p14:tracePt t="30449" x="11017250" y="4527550"/>
          <p14:tracePt t="30457" x="11074400" y="4514850"/>
          <p14:tracePt t="30466" x="11125200" y="4514850"/>
          <p14:tracePt t="30474" x="11163300" y="4514850"/>
          <p14:tracePt t="30482" x="11176000" y="4514850"/>
        </p14:tracePtLst>
      </p14:laserTraceLst>
    </p:ext>
  </p:extLs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D3B0EA3-D0EF-3591-7B5C-75E62EF8F065}"/>
              </a:ext>
            </a:extLst>
          </p:cNvPr>
          <p:cNvSpPr/>
          <p:nvPr/>
        </p:nvSpPr>
        <p:spPr>
          <a:xfrm>
            <a:off x="1482176" y="74794"/>
            <a:ext cx="9206606" cy="912903"/>
          </a:xfrm>
          <a:prstGeom prst="rect">
            <a:avLst/>
          </a:prstGeom>
          <a:solidFill>
            <a:schemeClr val="tx2">
              <a:lumMod val="10000"/>
              <a:lumOff val="90000"/>
            </a:schemeClr>
          </a:solidFill>
          <a:ln>
            <a:solidFill>
              <a:schemeClr val="tx2">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Discussion</a:t>
            </a:r>
          </a:p>
        </p:txBody>
      </p:sp>
      <p:sp>
        <p:nvSpPr>
          <p:cNvPr id="3" name="Rectangle 2">
            <a:extLst>
              <a:ext uri="{FF2B5EF4-FFF2-40B4-BE49-F238E27FC236}">
                <a16:creationId xmlns:a16="http://schemas.microsoft.com/office/drawing/2014/main" id="{CB41C8A4-768A-0A69-092B-9C439450CB90}"/>
              </a:ext>
            </a:extLst>
          </p:cNvPr>
          <p:cNvSpPr/>
          <p:nvPr/>
        </p:nvSpPr>
        <p:spPr>
          <a:xfrm>
            <a:off x="6413806" y="1226121"/>
            <a:ext cx="5392823" cy="3635244"/>
          </a:xfrm>
          <a:prstGeom prst="rect">
            <a:avLst/>
          </a:prstGeom>
          <a:solidFill>
            <a:schemeClr val="bg2">
              <a:lumMod val="90000"/>
              <a:alpha val="23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71186FD2-5CAB-1B10-DD4E-3113AA7F9E86}"/>
              </a:ext>
            </a:extLst>
          </p:cNvPr>
          <p:cNvSpPr txBox="1"/>
          <p:nvPr/>
        </p:nvSpPr>
        <p:spPr>
          <a:xfrm>
            <a:off x="6413806" y="1226121"/>
            <a:ext cx="5392823" cy="3493264"/>
          </a:xfrm>
          <a:prstGeom prst="rect">
            <a:avLst/>
          </a:prstGeom>
          <a:noFill/>
        </p:spPr>
        <p:txBody>
          <a:bodyPr wrap="none" rtlCol="0">
            <a:spAutoFit/>
          </a:bodyPr>
          <a:lstStyle/>
          <a:p>
            <a:r>
              <a:rPr lang="en-US" sz="1300" dirty="0">
                <a:latin typeface="Consolas" panose="020B0609020204030204" pitchFamily="49" charset="0"/>
                <a:cs typeface="Consolas" panose="020B0609020204030204" pitchFamily="49" charset="0"/>
              </a:rPr>
              <a:t>//Initialize electric field array</a:t>
            </a:r>
          </a:p>
          <a:p>
            <a:r>
              <a:rPr lang="en-US" sz="1300" dirty="0">
                <a:latin typeface="Consolas" panose="020B0609020204030204" pitchFamily="49" charset="0"/>
                <a:cs typeface="Consolas" panose="020B0609020204030204" pitchFamily="49" charset="0"/>
              </a:rPr>
              <a:t>ex</a:t>
            </a:r>
          </a:p>
          <a:p>
            <a:r>
              <a:rPr lang="en-US" sz="1300" dirty="0">
                <a:latin typeface="Consolas" panose="020B0609020204030204" pitchFamily="49" charset="0"/>
                <a:cs typeface="Consolas" panose="020B0609020204030204" pitchFamily="49" charset="0"/>
              </a:rPr>
              <a:t>//Initialize magnetic field array</a:t>
            </a:r>
          </a:p>
          <a:p>
            <a:r>
              <a:rPr lang="en-US" sz="1300" dirty="0" err="1">
                <a:latin typeface="Consolas" panose="020B0609020204030204" pitchFamily="49" charset="0"/>
                <a:cs typeface="Consolas" panose="020B0609020204030204" pitchFamily="49" charset="0"/>
              </a:rPr>
              <a:t>hy</a:t>
            </a:r>
            <a:endParaRPr lang="en-US" sz="1300" dirty="0">
              <a:latin typeface="Consolas" panose="020B0609020204030204" pitchFamily="49" charset="0"/>
              <a:cs typeface="Consolas" panose="020B0609020204030204" pitchFamily="49" charset="0"/>
            </a:endParaRPr>
          </a:p>
          <a:p>
            <a:endParaRPr lang="en-US" sz="1300" dirty="0">
              <a:latin typeface="Consolas" panose="020B0609020204030204" pitchFamily="49" charset="0"/>
              <a:cs typeface="Consolas" panose="020B0609020204030204" pitchFamily="49" charset="0"/>
            </a:endParaRPr>
          </a:p>
          <a:p>
            <a:r>
              <a:rPr lang="en-US" sz="1300" dirty="0">
                <a:latin typeface="Consolas" panose="020B0609020204030204" pitchFamily="49" charset="0"/>
                <a:cs typeface="Consolas" panose="020B0609020204030204" pitchFamily="49" charset="0"/>
              </a:rPr>
              <a:t>for step in range(1, num_steps+1):</a:t>
            </a:r>
          </a:p>
          <a:p>
            <a:r>
              <a:rPr lang="en-US" sz="1300" dirty="0">
                <a:latin typeface="Consolas" panose="020B0609020204030204" pitchFamily="49" charset="0"/>
                <a:cs typeface="Consolas" panose="020B0609020204030204" pitchFamily="49" charset="0"/>
              </a:rPr>
              <a:t>     // Calculate Ex</a:t>
            </a:r>
          </a:p>
          <a:p>
            <a:r>
              <a:rPr lang="en-US" sz="1300" dirty="0">
                <a:latin typeface="Consolas" panose="020B0609020204030204" pitchFamily="49" charset="0"/>
                <a:cs typeface="Consolas" panose="020B0609020204030204" pitchFamily="49" charset="0"/>
              </a:rPr>
              <a:t>     for k in range(1, </a:t>
            </a:r>
            <a:r>
              <a:rPr lang="en-US" sz="1300" dirty="0" err="1">
                <a:latin typeface="Consolas" panose="020B0609020204030204" pitchFamily="49" charset="0"/>
                <a:cs typeface="Consolas" panose="020B0609020204030204" pitchFamily="49" charset="0"/>
              </a:rPr>
              <a:t>spatial_size</a:t>
            </a:r>
            <a:r>
              <a:rPr lang="en-US" sz="1300" dirty="0">
                <a:latin typeface="Consolas" panose="020B0609020204030204" pitchFamily="49" charset="0"/>
                <a:cs typeface="Consolas" panose="020B0609020204030204" pitchFamily="49" charset="0"/>
              </a:rPr>
              <a:t>):</a:t>
            </a:r>
          </a:p>
          <a:p>
            <a:r>
              <a:rPr lang="en-US" sz="1300" dirty="0">
                <a:latin typeface="Consolas" panose="020B0609020204030204" pitchFamily="49" charset="0"/>
                <a:cs typeface="Consolas" panose="020B0609020204030204" pitchFamily="49" charset="0"/>
              </a:rPr>
              <a:t>         ex[k] = ex[k] + 0.5 * (</a:t>
            </a:r>
            <a:r>
              <a:rPr lang="en-US" sz="1300" dirty="0" err="1">
                <a:latin typeface="Consolas" panose="020B0609020204030204" pitchFamily="49" charset="0"/>
                <a:cs typeface="Consolas" panose="020B0609020204030204" pitchFamily="49" charset="0"/>
              </a:rPr>
              <a:t>hy</a:t>
            </a:r>
            <a:r>
              <a:rPr lang="en-US" sz="1300" dirty="0">
                <a:latin typeface="Consolas" panose="020B0609020204030204" pitchFamily="49" charset="0"/>
                <a:cs typeface="Consolas" panose="020B0609020204030204" pitchFamily="49" charset="0"/>
              </a:rPr>
              <a:t>[k - 1] - </a:t>
            </a:r>
            <a:r>
              <a:rPr lang="en-US" sz="1300" dirty="0" err="1">
                <a:latin typeface="Consolas" panose="020B0609020204030204" pitchFamily="49" charset="0"/>
                <a:cs typeface="Consolas" panose="020B0609020204030204" pitchFamily="49" charset="0"/>
              </a:rPr>
              <a:t>hy</a:t>
            </a:r>
            <a:r>
              <a:rPr lang="en-US" sz="1300" dirty="0">
                <a:latin typeface="Consolas" panose="020B0609020204030204" pitchFamily="49" charset="0"/>
                <a:cs typeface="Consolas" panose="020B0609020204030204" pitchFamily="49" charset="0"/>
              </a:rPr>
              <a:t>[k])</a:t>
            </a:r>
          </a:p>
          <a:p>
            <a:endParaRPr lang="en-US" sz="1300" dirty="0">
              <a:latin typeface="Consolas" panose="020B0609020204030204" pitchFamily="49" charset="0"/>
              <a:cs typeface="Consolas" panose="020B0609020204030204" pitchFamily="49" charset="0"/>
            </a:endParaRPr>
          </a:p>
          <a:p>
            <a:r>
              <a:rPr lang="en-US" sz="1300" dirty="0">
                <a:latin typeface="Consolas" panose="020B0609020204030204" pitchFamily="49" charset="0"/>
                <a:cs typeface="Consolas" panose="020B0609020204030204" pitchFamily="49" charset="0"/>
              </a:rPr>
              <a:t>     // Introduce Gaussian pulse in center</a:t>
            </a:r>
          </a:p>
          <a:p>
            <a:r>
              <a:rPr lang="en-US" sz="1300" dirty="0">
                <a:latin typeface="Consolas" panose="020B0609020204030204" pitchFamily="49" charset="0"/>
                <a:cs typeface="Consolas" panose="020B0609020204030204" pitchFamily="49" charset="0"/>
              </a:rPr>
              <a:t>     pulse = exp(-0.5 * ((t0 - </a:t>
            </a:r>
            <a:r>
              <a:rPr lang="en-US" sz="1300" dirty="0" err="1">
                <a:latin typeface="Consolas" panose="020B0609020204030204" pitchFamily="49" charset="0"/>
                <a:cs typeface="Consolas" panose="020B0609020204030204" pitchFamily="49" charset="0"/>
              </a:rPr>
              <a:t>time_step</a:t>
            </a:r>
            <a:r>
              <a:rPr lang="en-US" sz="1300" dirty="0">
                <a:latin typeface="Consolas" panose="020B0609020204030204" pitchFamily="49" charset="0"/>
                <a:cs typeface="Consolas" panose="020B0609020204030204" pitchFamily="49" charset="0"/>
              </a:rPr>
              <a:t>) / spread) ** 2)</a:t>
            </a:r>
          </a:p>
          <a:p>
            <a:r>
              <a:rPr lang="en-US" sz="1300" dirty="0">
                <a:latin typeface="Consolas" panose="020B0609020204030204" pitchFamily="49" charset="0"/>
                <a:cs typeface="Consolas" panose="020B0609020204030204" pitchFamily="49" charset="0"/>
              </a:rPr>
              <a:t>     ex[kc] = pulse</a:t>
            </a:r>
          </a:p>
          <a:p>
            <a:endParaRPr lang="en-US" sz="1300" dirty="0">
              <a:latin typeface="Consolas" panose="020B0609020204030204" pitchFamily="49" charset="0"/>
              <a:cs typeface="Consolas" panose="020B0609020204030204" pitchFamily="49" charset="0"/>
            </a:endParaRPr>
          </a:p>
          <a:p>
            <a:r>
              <a:rPr lang="en-US" sz="1300" dirty="0">
                <a:latin typeface="Consolas" panose="020B0609020204030204" pitchFamily="49" charset="0"/>
                <a:cs typeface="Consolas" panose="020B0609020204030204" pitchFamily="49" charset="0"/>
              </a:rPr>
              <a:t>     // Calculate Hy</a:t>
            </a:r>
          </a:p>
          <a:p>
            <a:r>
              <a:rPr lang="en-US" sz="1300" dirty="0">
                <a:latin typeface="Consolas" panose="020B0609020204030204" pitchFamily="49" charset="0"/>
                <a:cs typeface="Consolas" panose="020B0609020204030204" pitchFamily="49" charset="0"/>
              </a:rPr>
              <a:t>     for k in range(</a:t>
            </a:r>
            <a:r>
              <a:rPr lang="en-US" sz="1300" dirty="0" err="1">
                <a:latin typeface="Consolas" panose="020B0609020204030204" pitchFamily="49" charset="0"/>
                <a:cs typeface="Consolas" panose="020B0609020204030204" pitchFamily="49" charset="0"/>
              </a:rPr>
              <a:t>spatial_size</a:t>
            </a:r>
            <a:r>
              <a:rPr lang="en-US" sz="1300" dirty="0">
                <a:latin typeface="Consolas" panose="020B0609020204030204" pitchFamily="49" charset="0"/>
                <a:cs typeface="Consolas" panose="020B0609020204030204" pitchFamily="49" charset="0"/>
              </a:rPr>
              <a:t> - 1):</a:t>
            </a:r>
          </a:p>
          <a:p>
            <a:r>
              <a:rPr lang="en-US" sz="1300" dirty="0">
                <a:latin typeface="Consolas" panose="020B0609020204030204" pitchFamily="49" charset="0"/>
                <a:cs typeface="Consolas" panose="020B0609020204030204" pitchFamily="49" charset="0"/>
              </a:rPr>
              <a:t>         </a:t>
            </a:r>
            <a:r>
              <a:rPr lang="en-US" sz="1300" dirty="0" err="1">
                <a:latin typeface="Consolas" panose="020B0609020204030204" pitchFamily="49" charset="0"/>
                <a:cs typeface="Consolas" panose="020B0609020204030204" pitchFamily="49" charset="0"/>
              </a:rPr>
              <a:t>hy</a:t>
            </a:r>
            <a:r>
              <a:rPr lang="en-US" sz="1300" dirty="0">
                <a:latin typeface="Consolas" panose="020B0609020204030204" pitchFamily="49" charset="0"/>
                <a:cs typeface="Consolas" panose="020B0609020204030204" pitchFamily="49" charset="0"/>
              </a:rPr>
              <a:t>[k] = </a:t>
            </a:r>
            <a:r>
              <a:rPr lang="en-US" sz="1300" dirty="0" err="1">
                <a:latin typeface="Consolas" panose="020B0609020204030204" pitchFamily="49" charset="0"/>
                <a:cs typeface="Consolas" panose="020B0609020204030204" pitchFamily="49" charset="0"/>
              </a:rPr>
              <a:t>hy</a:t>
            </a:r>
            <a:r>
              <a:rPr lang="en-US" sz="1300" dirty="0">
                <a:latin typeface="Consolas" panose="020B0609020204030204" pitchFamily="49" charset="0"/>
                <a:cs typeface="Consolas" panose="020B0609020204030204" pitchFamily="49" charset="0"/>
              </a:rPr>
              <a:t>[k] + 0.5 * (ex[k] - ex[k + 1])</a:t>
            </a:r>
          </a:p>
        </p:txBody>
      </p:sp>
      <p:sp>
        <p:nvSpPr>
          <p:cNvPr id="7" name="Rectangle 6">
            <a:extLst>
              <a:ext uri="{FF2B5EF4-FFF2-40B4-BE49-F238E27FC236}">
                <a16:creationId xmlns:a16="http://schemas.microsoft.com/office/drawing/2014/main" id="{62540A83-874D-9F15-93BE-A91248C680A5}"/>
              </a:ext>
            </a:extLst>
          </p:cNvPr>
          <p:cNvSpPr/>
          <p:nvPr/>
        </p:nvSpPr>
        <p:spPr>
          <a:xfrm>
            <a:off x="639153" y="1627731"/>
            <a:ext cx="5456847" cy="4784644"/>
          </a:xfrm>
          <a:prstGeom prst="rect">
            <a:avLst/>
          </a:prstGeom>
          <a:solidFill>
            <a:schemeClr val="tx2">
              <a:lumMod val="10000"/>
              <a:lumOff val="90000"/>
            </a:schemeClr>
          </a:solidFill>
          <a:ln>
            <a:solidFill>
              <a:schemeClr val="tx2">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42900" indent="-342900" algn="ctr">
              <a:buFont typeface="Arial" panose="020B0604020202020204" pitchFamily="34" charset="0"/>
              <a:buChar char="•"/>
            </a:pPr>
            <a:r>
              <a:rPr lang="en-US" sz="2400" dirty="0" err="1">
                <a:solidFill>
                  <a:schemeClr val="tx1"/>
                </a:solidFill>
              </a:rPr>
              <a:t>CuPy</a:t>
            </a:r>
            <a:r>
              <a:rPr lang="en-US" sz="2400" dirty="0">
                <a:solidFill>
                  <a:schemeClr val="tx1"/>
                </a:solidFill>
              </a:rPr>
              <a:t> is pretty easy to use!</a:t>
            </a:r>
          </a:p>
          <a:p>
            <a:pPr marL="342900" indent="-342900" algn="ctr">
              <a:buFont typeface="Arial" panose="020B0604020202020204" pitchFamily="34" charset="0"/>
              <a:buChar char="•"/>
            </a:pPr>
            <a:r>
              <a:rPr lang="en-US" sz="2400" dirty="0">
                <a:solidFill>
                  <a:schemeClr val="tx1"/>
                </a:solidFill>
              </a:rPr>
              <a:t>Needed to update the algorithm a bit though.</a:t>
            </a:r>
          </a:p>
          <a:p>
            <a:pPr marL="342900" indent="-342900" algn="ctr">
              <a:buFont typeface="Arial" panose="020B0604020202020204" pitchFamily="34" charset="0"/>
              <a:buChar char="•"/>
            </a:pPr>
            <a:r>
              <a:rPr lang="en-US" sz="2400" dirty="0">
                <a:solidFill>
                  <a:schemeClr val="tx1"/>
                </a:solidFill>
              </a:rPr>
              <a:t>Will this scale to more complicated FDTD implementations?</a:t>
            </a:r>
          </a:p>
        </p:txBody>
      </p:sp>
      <p:pic>
        <p:nvPicPr>
          <p:cNvPr id="9" name="Audio 8">
            <a:extLst>
              <a:ext uri="{FF2B5EF4-FFF2-40B4-BE49-F238E27FC236}">
                <a16:creationId xmlns:a16="http://schemas.microsoft.com/office/drawing/2014/main" id="{FA2309A5-1B01-0034-17CE-C5F8F0A026A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027380314"/>
      </p:ext>
    </p:extLst>
  </p:cSld>
  <p:clrMapOvr>
    <a:masterClrMapping/>
  </p:clrMapOvr>
  <mc:AlternateContent xmlns:mc="http://schemas.openxmlformats.org/markup-compatibility/2006">
    <mc:Choice xmlns:p14="http://schemas.microsoft.com/office/powerpoint/2010/main" Requires="p14">
      <p:transition spd="slow" p14:dur="2000" advTm="66243"/>
    </mc:Choice>
    <mc:Fallback>
      <p:transition spd="slow" advTm="6624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extLst>
    <p:ext uri="{3A86A75C-4F4B-4683-9AE1-C65F6400EC91}">
      <p14:laserTraceLst xmlns:p14="http://schemas.microsoft.com/office/powerpoint/2010/main">
        <p14:tracePtLst>
          <p14:tracePt t="1269" x="11163300" y="4514850"/>
          <p14:tracePt t="1279" x="11106150" y="4514850"/>
          <p14:tracePt t="1287" x="11017250" y="4514850"/>
          <p14:tracePt t="1294" x="10909300" y="4527550"/>
          <p14:tracePt t="1302" x="10750550" y="4527550"/>
          <p14:tracePt t="1310" x="10471150" y="4546600"/>
          <p14:tracePt t="1320" x="10058400" y="4565650"/>
          <p14:tracePt t="1326" x="9525000" y="4584700"/>
          <p14:tracePt t="1335" x="8959850" y="4603750"/>
          <p14:tracePt t="1342" x="7804150" y="4654550"/>
          <p14:tracePt t="1351" x="6965950" y="4692650"/>
          <p14:tracePt t="1358" x="6578600" y="4724400"/>
          <p14:tracePt t="1366" x="5867400" y="4813300"/>
          <p14:tracePt t="1374" x="5187950" y="4902200"/>
          <p14:tracePt t="1383" x="4584700" y="4959350"/>
          <p14:tracePt t="1391" x="4375150" y="4991100"/>
          <p14:tracePt t="1399" x="3892550" y="5048250"/>
          <p14:tracePt t="1407" x="3448050" y="5060950"/>
          <p14:tracePt t="1415" x="3073400" y="5080000"/>
          <p14:tracePt t="1423" x="2698750" y="5099050"/>
          <p14:tracePt t="1432" x="2095500" y="5099050"/>
          <p14:tracePt t="1439" x="1720850" y="5099050"/>
          <p14:tracePt t="1448" x="1530350" y="5099050"/>
          <p14:tracePt t="1456" x="889000" y="4972050"/>
          <p14:tracePt t="1465" x="692150" y="4940300"/>
          <p14:tracePt t="1472" x="336550" y="4851400"/>
          <p14:tracePt t="1482" x="0" y="4724400"/>
          <p14:tracePt t="2148" x="927100" y="1917700"/>
          <p14:tracePt t="2156" x="1155700" y="2133600"/>
          <p14:tracePt t="2165" x="1581150" y="2451100"/>
          <p14:tracePt t="2174" x="1689100" y="2590800"/>
          <p14:tracePt t="2186" x="1936750" y="2844800"/>
          <p14:tracePt t="2190" x="2063750" y="3022600"/>
          <p14:tracePt t="2196" x="2152650" y="3162300"/>
          <p14:tracePt t="2407" x="2152650" y="3143250"/>
          <p14:tracePt t="2415" x="2222500" y="3054350"/>
          <p14:tracePt t="2423" x="2343150" y="2965450"/>
          <p14:tracePt t="2434" x="2508250" y="2895600"/>
          <p14:tracePt t="2443" x="2755900" y="2825750"/>
          <p14:tracePt t="2449" x="3003550" y="2768600"/>
          <p14:tracePt t="2455" x="3289300" y="2698750"/>
          <p14:tracePt t="2465" x="3587750" y="2679700"/>
          <p14:tracePt t="2472" x="3873500" y="2667000"/>
          <p14:tracePt t="2480" x="4337050" y="2609850"/>
          <p14:tracePt t="2488" x="4781550" y="2590800"/>
          <p14:tracePt t="2496" x="4959350" y="2590800"/>
          <p14:tracePt t="2504" x="5257800" y="2578100"/>
          <p14:tracePt t="2512" x="5543550" y="2578100"/>
          <p14:tracePt t="2520" x="5759450" y="2578100"/>
          <p14:tracePt t="2529" x="6115050" y="2578100"/>
          <p14:tracePt t="2537" x="6292850" y="2578100"/>
          <p14:tracePt t="2545" x="6362700" y="2609850"/>
          <p14:tracePt t="2553" x="6521450" y="2667000"/>
          <p14:tracePt t="2561" x="6680200" y="2736850"/>
          <p14:tracePt t="2569" x="6826250" y="2806700"/>
          <p14:tracePt t="2577" x="6946900" y="2876550"/>
          <p14:tracePt t="2586" x="7054850" y="2933700"/>
          <p14:tracePt t="2594" x="7112000" y="2965450"/>
          <p14:tracePt t="2602" x="7181850" y="3022600"/>
          <p14:tracePt t="2610" x="7232650" y="3035300"/>
          <p14:tracePt t="2618" x="7270750" y="3073400"/>
          <p14:tracePt t="2626" x="7302500" y="3092450"/>
          <p14:tracePt t="2635" x="7321550" y="3111500"/>
          <p14:tracePt t="2643" x="7340600" y="3143250"/>
          <p14:tracePt t="2652" x="7359650" y="3162300"/>
          <p14:tracePt t="2659" x="7359650" y="3200400"/>
          <p14:tracePt t="2668" x="7359650" y="3213100"/>
          <p14:tracePt t="2675" x="7340600" y="3251200"/>
          <p14:tracePt t="2685" x="7302500" y="3270250"/>
          <p14:tracePt t="2691" x="7251700" y="3270250"/>
          <p14:tracePt t="2701" x="7232650" y="3270250"/>
          <p14:tracePt t="2707" x="7200900" y="3270250"/>
          <p14:tracePt t="2718" x="7162800" y="3270250"/>
          <p14:tracePt t="2724" x="7143750" y="3270250"/>
          <p14:tracePt t="2735" x="7124700" y="3251200"/>
          <p14:tracePt t="2740" x="7124700" y="3213100"/>
          <p14:tracePt t="2752" x="7124700" y="3181350"/>
          <p14:tracePt t="2756" x="7124700" y="3143250"/>
          <p14:tracePt t="2768" x="7200900" y="3111500"/>
          <p14:tracePt t="2773" x="7251700" y="3054350"/>
          <p14:tracePt t="2785" x="7340600" y="3003550"/>
          <p14:tracePt t="2789" x="7448550" y="2965450"/>
          <p14:tracePt t="2802" x="7556500" y="2914650"/>
          <p14:tracePt t="2805" x="7658100" y="2876550"/>
          <p14:tracePt t="2818" x="7804150" y="2844800"/>
          <p14:tracePt t="2821" x="7924800" y="2825750"/>
          <p14:tracePt t="2835" x="8051800" y="2806700"/>
          <p14:tracePt t="2837" x="8191500" y="2806700"/>
          <p14:tracePt t="2852" x="8318500" y="2806700"/>
          <p14:tracePt t="2855" x="8426450" y="2806700"/>
          <p14:tracePt t="2862" x="8528050" y="2806700"/>
          <p14:tracePt t="2870" x="8566150" y="2825750"/>
          <p14:tracePt t="3155" x="8616950" y="2825750"/>
          <p14:tracePt t="3165" x="8705850" y="2825750"/>
          <p14:tracePt t="3171" x="8794750" y="2825750"/>
          <p14:tracePt t="3179" x="8902700" y="2844800"/>
          <p14:tracePt t="3187" x="8991600" y="2857500"/>
          <p14:tracePt t="3195" x="9099550" y="2895600"/>
          <p14:tracePt t="3203" x="9169400" y="2914650"/>
          <p14:tracePt t="3212" x="9239250" y="2946400"/>
          <p14:tracePt t="3220" x="9366250" y="3003550"/>
          <p14:tracePt t="3228" x="9474200" y="3035300"/>
          <p14:tracePt t="3236" x="9582150" y="3073400"/>
          <p14:tracePt t="3244" x="9613900" y="3092450"/>
          <p14:tracePt t="3252" x="9740900" y="3143250"/>
          <p14:tracePt t="3260" x="9810750" y="3162300"/>
          <p14:tracePt t="3269" x="9861550" y="3200400"/>
          <p14:tracePt t="3277" x="9918700" y="3232150"/>
          <p14:tracePt t="3285" x="9988550" y="3270250"/>
          <p14:tracePt t="3293" x="10039350" y="3302000"/>
          <p14:tracePt t="3301" x="10096500" y="3359150"/>
          <p14:tracePt t="3309" x="10147300" y="3409950"/>
          <p14:tracePt t="3318" x="10204450" y="3479800"/>
          <p14:tracePt t="3325" x="10236200" y="3536950"/>
          <p14:tracePt t="3334" x="10236200" y="3568700"/>
          <p14:tracePt t="3341" x="10255250" y="3625850"/>
          <p14:tracePt t="3350" x="10274300" y="3676650"/>
          <p14:tracePt t="3358" x="10274300" y="3714750"/>
          <p14:tracePt t="3366" x="10274300" y="3746500"/>
          <p14:tracePt t="3374" x="10274300" y="3784600"/>
          <p14:tracePt t="3382" x="10274300" y="3822700"/>
          <p14:tracePt t="3390" x="10274300" y="3835400"/>
          <p14:tracePt t="3398" x="10274300" y="3854450"/>
          <p14:tracePt t="3407" x="10255250" y="3873500"/>
          <p14:tracePt t="3415" x="10236200" y="3892550"/>
          <p14:tracePt t="3423" x="10217150" y="3924300"/>
          <p14:tracePt t="3432" x="10204450" y="3962400"/>
          <p14:tracePt t="3439" x="10185400" y="4000500"/>
          <p14:tracePt t="3448" x="10166350" y="4051300"/>
          <p14:tracePt t="3456" x="10147300" y="4102100"/>
          <p14:tracePt t="3465" x="10115550" y="4178300"/>
          <p14:tracePt t="3472" x="10115550" y="4210050"/>
          <p14:tracePt t="3482" x="10096500" y="4267200"/>
          <p14:tracePt t="3488" x="10077450" y="4318000"/>
          <p14:tracePt t="3498" x="10077450" y="4368800"/>
          <p14:tracePt t="3504" x="10058400" y="4406900"/>
          <p14:tracePt t="3515" x="10058400" y="4438650"/>
          <p14:tracePt t="3520" x="10039350" y="4476750"/>
          <p14:tracePt t="3532" x="10039350" y="4514850"/>
          <p14:tracePt t="3537" x="10026650" y="4527550"/>
          <p14:tracePt t="3548" x="10026650" y="4565650"/>
          <p14:tracePt t="3553" x="10007600" y="4603750"/>
          <p14:tracePt t="3565" x="9988550" y="4635500"/>
          <p14:tracePt t="3569" x="9969500" y="4654550"/>
          <p14:tracePt t="3582" x="9969500" y="4692650"/>
          <p14:tracePt t="3585" x="9950450" y="4724400"/>
          <p14:tracePt t="3598" x="9937750" y="4762500"/>
          <p14:tracePt t="4284" x="9937750" y="4743450"/>
          <p14:tracePt t="4293" x="9937750" y="4724400"/>
          <p14:tracePt t="4301" x="9918700" y="4673600"/>
          <p14:tracePt t="4309" x="9918700" y="4635500"/>
          <p14:tracePt t="4318" x="9899650" y="4603750"/>
          <p14:tracePt t="4325" x="9899650" y="4584700"/>
          <p14:tracePt t="4333" x="9880600" y="4546600"/>
          <p14:tracePt t="4341" x="9880600" y="4476750"/>
          <p14:tracePt t="4350" x="9861550" y="4438650"/>
          <p14:tracePt t="4358" x="9848850" y="4349750"/>
          <p14:tracePt t="4366" x="9848850" y="4318000"/>
          <p14:tracePt t="4374" x="9829800" y="4267200"/>
          <p14:tracePt t="4382" x="9810750" y="4178300"/>
          <p14:tracePt t="4390" x="9810750" y="4140200"/>
          <p14:tracePt t="4398" x="9810750" y="4089400"/>
          <p14:tracePt t="4406" x="9791700" y="4051300"/>
          <p14:tracePt t="4415" x="9772650" y="4013200"/>
          <p14:tracePt t="4422" x="9759950" y="3981450"/>
          <p14:tracePt t="4435" x="9740900" y="3962400"/>
          <p14:tracePt t="4440" x="9702800" y="3924300"/>
          <p14:tracePt t="4448" x="9683750" y="3911600"/>
          <p14:tracePt t="4455" x="9632950" y="3873500"/>
          <p14:tracePt t="4463" x="9582150" y="3873500"/>
          <p14:tracePt t="4471" x="9525000" y="3854450"/>
          <p14:tracePt t="4479" x="9505950" y="3854450"/>
          <p14:tracePt t="4488" x="9455150" y="3835400"/>
          <p14:tracePt t="4496" x="9404350" y="3822700"/>
          <p14:tracePt t="4504" x="9347200" y="3803650"/>
          <p14:tracePt t="4512" x="9315450" y="3784600"/>
          <p14:tracePt t="4520" x="9277350" y="3746500"/>
          <p14:tracePt t="4531" x="9207500" y="3733800"/>
          <p14:tracePt t="4536" x="9150350" y="3695700"/>
          <p14:tracePt t="4545" x="9099550" y="3657600"/>
          <p14:tracePt t="4553" x="8972550" y="3587750"/>
          <p14:tracePt t="4561" x="8902700" y="3568700"/>
          <p14:tracePt t="4569" x="8813800" y="3536950"/>
          <p14:tracePt t="4577" x="8705850" y="3479800"/>
          <p14:tracePt t="4585" x="8604250" y="3429000"/>
          <p14:tracePt t="4594" x="8496300" y="3390900"/>
          <p14:tracePt t="4602" x="8388350" y="3340100"/>
          <p14:tracePt t="4610" x="8318500" y="3302000"/>
          <p14:tracePt t="4619" x="8229600" y="3270250"/>
          <p14:tracePt t="4626" x="8159750" y="3213100"/>
          <p14:tracePt t="4636" x="8070850" y="3181350"/>
          <p14:tracePt t="4642" x="7994650" y="3124200"/>
          <p14:tracePt t="4652" x="7924800" y="3073400"/>
          <p14:tracePt t="4658" x="7854950" y="3022600"/>
          <p14:tracePt t="4668" x="7785100" y="2946400"/>
          <p14:tracePt t="4675" x="7715250" y="2876550"/>
          <p14:tracePt t="4685" x="7639050" y="2825750"/>
          <p14:tracePt t="4691" x="7569200" y="2768600"/>
          <p14:tracePt t="4967" x="7537450" y="2768600"/>
          <p14:tracePt t="4975" x="7518400" y="2768600"/>
          <p14:tracePt t="4984" x="7499350" y="2768600"/>
          <p14:tracePt t="4992" x="7467600" y="2768600"/>
          <p14:tracePt t="5000" x="7429500" y="2768600"/>
          <p14:tracePt t="5008" x="7410450" y="2768600"/>
          <p14:tracePt t="5016" x="7391400" y="2768600"/>
          <p14:tracePt t="5024" x="7378700" y="2768600"/>
          <p14:tracePt t="5032" x="7359650" y="2768600"/>
          <p14:tracePt t="5041" x="7340600" y="2768600"/>
          <p14:tracePt t="5049" x="7321550" y="2768600"/>
          <p14:tracePt t="5065" x="7302500" y="2768600"/>
          <p14:tracePt t="5073" x="7289800" y="2768600"/>
          <p14:tracePt t="5082" x="7270750" y="2768600"/>
          <p14:tracePt t="5089" x="7251700" y="2768600"/>
          <p14:tracePt t="5098" x="7232650" y="2768600"/>
          <p14:tracePt t="5106" x="7213600" y="2768600"/>
          <p14:tracePt t="5114" x="7200900" y="2768600"/>
          <p14:tracePt t="5122" x="7181850" y="2768600"/>
          <p14:tracePt t="5139" x="7162800" y="2768600"/>
          <p14:tracePt t="5154" x="7143750" y="2768600"/>
          <p14:tracePt t="5162" x="7143750" y="2787650"/>
          <p14:tracePt t="5195" x="7124700" y="2787650"/>
          <p14:tracePt t="5219" x="7124700" y="2806700"/>
          <p14:tracePt t="5244" x="7112000" y="2825750"/>
          <p14:tracePt t="5252" x="7112000" y="2844800"/>
          <p14:tracePt t="5260" x="7112000" y="2857500"/>
          <p14:tracePt t="5276" x="7112000" y="2876550"/>
          <p14:tracePt t="5285" x="7112000" y="2895600"/>
          <p14:tracePt t="5302" x="7112000" y="2914650"/>
          <p14:tracePt t="5309" x="7112000" y="2933700"/>
          <p14:tracePt t="5318" x="7112000" y="2946400"/>
          <p14:tracePt t="5325" x="7112000" y="2965450"/>
          <p14:tracePt t="5341" x="7112000" y="2984500"/>
          <p14:tracePt t="5352" x="7112000" y="3003550"/>
          <p14:tracePt t="5359" x="7112000" y="3022600"/>
          <p14:tracePt t="5366" x="7112000" y="3035300"/>
          <p14:tracePt t="5382" x="7124700" y="3054350"/>
          <p14:tracePt t="5398" x="7124700" y="3073400"/>
          <p14:tracePt t="5415" x="7143750" y="3073400"/>
          <p14:tracePt t="5422" x="7143750" y="3092450"/>
          <p14:tracePt t="5447" x="7162800" y="3092450"/>
          <p14:tracePt t="5463" x="7181850" y="3092450"/>
          <p14:tracePt t="5488" x="7200900" y="3092450"/>
          <p14:tracePt t="5520" x="7213600" y="3092450"/>
          <p14:tracePt t="5528" x="7232650" y="3092450"/>
          <p14:tracePt t="5536" x="7251700" y="3092450"/>
          <p14:tracePt t="5544" x="7270750" y="3054350"/>
          <p14:tracePt t="5553" x="7302500" y="3022600"/>
          <p14:tracePt t="5562" x="7340600" y="2965450"/>
          <p14:tracePt t="5569" x="7359650" y="2933700"/>
          <p14:tracePt t="5577" x="7391400" y="2895600"/>
          <p14:tracePt t="5585" x="7410450" y="2844800"/>
          <p14:tracePt t="5593" x="7448550" y="2806700"/>
          <p14:tracePt t="5602" x="7448550" y="2787650"/>
          <p14:tracePt t="5609" x="7467600" y="2755900"/>
          <p14:tracePt t="5625" x="7467600" y="2736850"/>
          <p14:tracePt t="5642" x="7429500" y="2736850"/>
          <p14:tracePt t="5652" x="7410450" y="2736850"/>
          <p14:tracePt t="5658" x="7378700" y="2736850"/>
          <p14:tracePt t="5666" x="7340600" y="2736850"/>
          <p14:tracePt t="5674" x="7302500" y="2736850"/>
          <p14:tracePt t="5683" x="7270750" y="2736850"/>
          <p14:tracePt t="5691" x="7232650" y="2736850"/>
          <p14:tracePt t="5699" x="7200900" y="2736850"/>
          <p14:tracePt t="5707" x="7162800" y="2768600"/>
          <p14:tracePt t="5715" x="7143750" y="2806700"/>
          <p14:tracePt t="5723" x="7124700" y="2844800"/>
          <p14:tracePt t="5732" x="7112000" y="2876550"/>
          <p14:tracePt t="5739" x="7112000" y="2933700"/>
          <p14:tracePt t="5748" x="7112000" y="3003550"/>
          <p14:tracePt t="5756" x="7112000" y="3073400"/>
          <p14:tracePt t="5765" x="7112000" y="3124200"/>
          <p14:tracePt t="5772" x="7124700" y="3181350"/>
          <p14:tracePt t="5780" x="7162800" y="3232150"/>
          <p14:tracePt t="5788" x="7200900" y="3270250"/>
          <p14:tracePt t="5796" x="7251700" y="3289300"/>
          <p14:tracePt t="5804" x="7321550" y="3302000"/>
          <p14:tracePt t="5813" x="7359650" y="3302000"/>
          <p14:tracePt t="5821" x="7429500" y="3302000"/>
          <p14:tracePt t="5829" x="7467600" y="3302000"/>
          <p14:tracePt t="5837" x="7499350" y="3302000"/>
          <p14:tracePt t="5845" x="7537450" y="3270250"/>
          <p14:tracePt t="5853" x="7569200" y="3232150"/>
          <p14:tracePt t="5861" x="7607300" y="3181350"/>
          <p14:tracePt t="5870" x="7607300" y="3124200"/>
          <p14:tracePt t="5878" x="7607300" y="3073400"/>
          <p14:tracePt t="5886" x="7607300" y="3003550"/>
          <p14:tracePt t="5894" x="7569200" y="2946400"/>
          <p14:tracePt t="5902" x="7537450" y="2895600"/>
          <p14:tracePt t="5911" x="7499350" y="2857500"/>
          <p14:tracePt t="5918" x="7429500" y="2806700"/>
          <p14:tracePt t="5926" x="7391400" y="2787650"/>
          <p14:tracePt t="5935" x="7359650" y="2768600"/>
          <p14:tracePt t="5943" x="7321550" y="2755900"/>
          <p14:tracePt t="5952" x="7302500" y="2755900"/>
          <p14:tracePt t="5959" x="7289800" y="2755900"/>
          <p14:tracePt t="5968" x="7270750" y="2755900"/>
          <p14:tracePt t="5975" x="7251700" y="2755900"/>
          <p14:tracePt t="5985" x="7251700" y="2768600"/>
          <p14:tracePt t="5991" x="7251700" y="2787650"/>
          <p14:tracePt t="6002" x="7251700" y="2825750"/>
          <p14:tracePt t="6008" x="7251700" y="2844800"/>
          <p14:tracePt t="6018" x="7251700" y="2857500"/>
          <p14:tracePt t="6024" x="7251700" y="2876550"/>
          <p14:tracePt t="6035" x="7251700" y="2914650"/>
          <p14:tracePt t="6040" x="7289800" y="2933700"/>
          <p14:tracePt t="6052" x="7321550" y="2946400"/>
          <p14:tracePt t="6056" x="7378700" y="2946400"/>
          <p14:tracePt t="6068" x="7429500" y="2965450"/>
          <p14:tracePt t="6073" x="7480300" y="2984500"/>
          <p14:tracePt t="6085" x="7518400" y="2984500"/>
          <p14:tracePt t="6089" x="7556500" y="2984500"/>
          <p14:tracePt t="6102" x="7588250" y="2984500"/>
          <p14:tracePt t="6105" x="7626350" y="2984500"/>
          <p14:tracePt t="6118" x="7639050" y="2984500"/>
          <p14:tracePt t="6121" x="7658100" y="2984500"/>
          <p14:tracePt t="6146" x="7677150" y="2984500"/>
          <p14:tracePt t="7398" x="7677150" y="2965450"/>
          <p14:tracePt t="7406" x="7696200" y="2946400"/>
          <p14:tracePt t="7415" x="7715250" y="2933700"/>
          <p14:tracePt t="7422" x="7727950" y="2914650"/>
          <p14:tracePt t="7430" x="7766050" y="2895600"/>
          <p14:tracePt t="7438" x="7785100" y="2876550"/>
          <p14:tracePt t="7446" x="7816850" y="2857500"/>
          <p14:tracePt t="7454" x="7874000" y="2825750"/>
          <p14:tracePt t="7463" x="7924800" y="2787650"/>
          <p14:tracePt t="7471" x="7994650" y="2768600"/>
          <p14:tracePt t="7479" x="8070850" y="2755900"/>
          <p14:tracePt t="7487" x="8159750" y="2755900"/>
          <p14:tracePt t="7495" x="8210550" y="2755900"/>
          <p14:tracePt t="7503" x="8280400" y="2755900"/>
          <p14:tracePt t="7511" x="8337550" y="2755900"/>
          <p14:tracePt t="7519" x="8369300" y="2755900"/>
          <p14:tracePt t="7528" x="8426450" y="2755900"/>
          <p14:tracePt t="7536" x="8477250" y="2755900"/>
          <p14:tracePt t="7544" x="8528050" y="2755900"/>
          <p14:tracePt t="7552" x="8566150" y="2768600"/>
          <p14:tracePt t="7560" x="8604250" y="2768600"/>
          <p14:tracePt t="7568" x="8636000" y="2787650"/>
          <p14:tracePt t="7576" x="8655050" y="2806700"/>
          <p14:tracePt t="7585" x="8674100" y="2825750"/>
          <p14:tracePt t="7592" x="8693150" y="2825750"/>
          <p14:tracePt t="7602" x="8705850" y="2844800"/>
          <p14:tracePt t="7609" x="8724900" y="2844800"/>
          <p14:tracePt t="7618" x="8743950" y="2857500"/>
          <p14:tracePt t="7625" x="8743950" y="2876550"/>
          <p14:tracePt t="7633" x="8763000" y="2895600"/>
          <p14:tracePt t="7641" x="8782050" y="2914650"/>
          <p14:tracePt t="7649" x="8813800" y="2946400"/>
          <p14:tracePt t="7657" x="8832850" y="2984500"/>
          <p14:tracePt t="12855" x="8794750" y="3054350"/>
          <p14:tracePt t="12863" x="8763000" y="3143250"/>
          <p14:tracePt t="12869" x="8724900" y="3289300"/>
          <p14:tracePt t="12874" x="8693150" y="3409950"/>
          <p14:tracePt t="12886" x="8655050" y="3536950"/>
          <p14:tracePt t="12890" x="8616950" y="3657600"/>
          <p14:tracePt t="12903" x="8604250" y="3803650"/>
          <p14:tracePt t="12907" x="8566150" y="4032250"/>
          <p14:tracePt t="12919" x="8528050" y="4279900"/>
          <p14:tracePt t="12922" x="8496300" y="4387850"/>
          <p14:tracePt t="12936" x="8458200" y="4603750"/>
          <p14:tracePt t="12939" x="8426450" y="4813300"/>
          <p14:tracePt t="12952" x="8388350" y="4991100"/>
          <p14:tracePt t="12955" x="8350250" y="5168900"/>
          <p14:tracePt t="12970" x="8337550" y="5295900"/>
          <p14:tracePt t="12971" x="8280400" y="5416550"/>
          <p14:tracePt t="12978" x="8261350" y="5473700"/>
          <p14:tracePt t="12986" x="8248650" y="5543550"/>
          <p14:tracePt t="12994" x="8210550" y="5594350"/>
          <p14:tracePt t="13003" x="8191500" y="5632450"/>
          <p14:tracePt t="13011" x="8172450" y="5670550"/>
          <p14:tracePt t="13019" x="8159750" y="5670550"/>
          <p14:tracePt t="13027" x="8159750" y="5683250"/>
          <p14:tracePt t="13035" x="8140700" y="5702300"/>
          <p14:tracePt t="13052" x="8121650" y="5702300"/>
          <p14:tracePt t="13068" x="8121650" y="5721350"/>
          <p14:tracePt t="13076" x="8102600" y="5721350"/>
          <p14:tracePt t="13091" x="8083550" y="5740400"/>
          <p14:tracePt t="13108" x="8083550" y="5759450"/>
          <p14:tracePt t="13116" x="8070850" y="5772150"/>
          <p14:tracePt t="13124" x="8070850" y="5791200"/>
          <p14:tracePt t="13132" x="8070850" y="5829300"/>
          <p14:tracePt t="13140" x="8070850" y="5880100"/>
          <p14:tracePt t="13149" x="8070850" y="5949950"/>
          <p14:tracePt t="13157" x="8070850" y="6019800"/>
          <p14:tracePt t="13165" x="8070850" y="6184900"/>
          <p14:tracePt t="13173" x="8083550" y="6254750"/>
          <p14:tracePt t="13182" x="8121650" y="6394450"/>
          <p14:tracePt t="13189" x="8159750" y="6540500"/>
          <p14:tracePt t="13198" x="8172450" y="6680200"/>
          <p14:tracePt t="13205" x="8191500" y="6819900"/>
          <p14:tracePt t="15881" x="7874000" y="6680200"/>
          <p14:tracePt t="15888" x="7816850" y="6553200"/>
          <p14:tracePt t="15896" x="7766050" y="6413500"/>
          <p14:tracePt t="15904" x="7715250" y="6286500"/>
          <p14:tracePt t="15912" x="7607300" y="5988050"/>
          <p14:tracePt t="15920" x="7518400" y="5670550"/>
          <p14:tracePt t="15928" x="7467600" y="5365750"/>
          <p14:tracePt t="15937" x="7429500" y="5080000"/>
          <p14:tracePt t="15944" x="7429500" y="4940300"/>
          <p14:tracePt t="15953" x="7429500" y="4705350"/>
          <p14:tracePt t="15961" x="7429500" y="4514850"/>
          <p14:tracePt t="15969" x="7480300" y="4349750"/>
          <p14:tracePt t="15977" x="7556500" y="4229100"/>
          <p14:tracePt t="15986" x="7639050" y="4121150"/>
          <p14:tracePt t="15993" x="7816850" y="4000500"/>
          <p14:tracePt t="16002" x="7962900" y="3962400"/>
          <p14:tracePt t="16009" x="8121650" y="3943350"/>
          <p14:tracePt t="16019" x="8210550" y="3943350"/>
          <p14:tracePt t="16025" x="8477250" y="3943350"/>
          <p14:tracePt t="16035" x="8674100" y="3943350"/>
          <p14:tracePt t="16042" x="8883650" y="4000500"/>
          <p14:tracePt t="16052" x="9080500" y="4070350"/>
          <p14:tracePt t="16058" x="9277350" y="4140200"/>
          <p14:tracePt t="16069" x="9366250" y="4178300"/>
          <p14:tracePt t="16074" x="9525000" y="4248150"/>
          <p14:tracePt t="16085" x="9683750" y="4318000"/>
          <p14:tracePt t="16090" x="9829800" y="4368800"/>
          <p14:tracePt t="16102" x="9880600" y="4406900"/>
          <p14:tracePt t="16107" x="9969500" y="4438650"/>
          <p14:tracePt t="16119" x="10039350" y="4476750"/>
          <p14:tracePt t="16123" x="10115550" y="4495800"/>
          <p14:tracePt t="16136" x="10166350" y="4527550"/>
          <p14:tracePt t="16140" x="10236200" y="4584700"/>
          <p14:tracePt t="16152" x="10306050" y="4654550"/>
          <p14:tracePt t="16155" x="10344150" y="4743450"/>
          <p14:tracePt t="16170" x="10394950" y="4851400"/>
          <p14:tracePt t="16172" x="10414000" y="4921250"/>
          <p14:tracePt t="23387" x="10414000" y="4762500"/>
          <p14:tracePt t="23395" x="10394950" y="4514850"/>
          <p14:tracePt t="23405" x="10363200" y="4298950"/>
          <p14:tracePt t="23411" x="10306050" y="4089400"/>
          <p14:tracePt t="23421" x="10236200" y="3873500"/>
          <p14:tracePt t="23427" x="10147300" y="3676650"/>
          <p14:tracePt t="23438" x="10077450" y="3498850"/>
          <p14:tracePt t="23443" x="9969500" y="3302000"/>
          <p14:tracePt t="23453" x="9899650" y="3162300"/>
          <p14:tracePt t="23459" x="9810750" y="3035300"/>
          <p14:tracePt t="23470" x="9652000" y="2825750"/>
          <p14:tracePt t="23475" x="9525000" y="2679700"/>
          <p14:tracePt t="23486" x="9385300" y="2578100"/>
          <p14:tracePt t="23492" x="9277350" y="2508250"/>
          <p14:tracePt t="23503" x="9169400" y="2489200"/>
          <p14:tracePt t="23508" x="9080500" y="2489200"/>
          <p14:tracePt t="23519" x="8991600" y="2489200"/>
          <p14:tracePt t="23524" x="8832850" y="2559050"/>
          <p14:tracePt t="23536" x="8782050" y="2628900"/>
          <p14:tracePt t="23540" x="8674100" y="2698750"/>
          <p14:tracePt t="23553" x="8566150" y="2806700"/>
          <p14:tracePt t="23556" x="8458200" y="2933700"/>
          <p14:tracePt t="23570" x="8350250" y="3022600"/>
          <p14:tracePt t="23573" x="8280400" y="3111500"/>
          <p14:tracePt t="23586" x="8210550" y="3200400"/>
          <p14:tracePt t="23589" x="8159750" y="3270250"/>
          <p14:tracePt t="23602" x="8102600" y="3359150"/>
          <p14:tracePt t="23606" x="8070850" y="3429000"/>
          <p14:tracePt t="23619" x="8051800" y="3517900"/>
          <p14:tracePt t="23622" x="8032750" y="3587750"/>
          <p14:tracePt t="23636" x="8032750" y="3625850"/>
          <p14:tracePt t="23638" x="8032750" y="3676650"/>
          <p14:tracePt t="23652" x="8032750" y="3733800"/>
          <p14:tracePt t="23655" x="8013700" y="3746500"/>
          <p14:tracePt t="23669" x="8013700" y="3765550"/>
          <p14:tracePt t="23672" x="8013700" y="3784600"/>
          <p14:tracePt t="23703" x="8013700" y="3746500"/>
          <p14:tracePt t="23711" x="8051800" y="3657600"/>
          <p14:tracePt t="23719" x="8121650" y="3568700"/>
          <p14:tracePt t="23727" x="8229600" y="3479800"/>
          <p14:tracePt t="23736" x="8280400" y="3429000"/>
          <p14:tracePt t="23743" x="8388350" y="3340100"/>
          <p14:tracePt t="23752" x="8515350" y="3270250"/>
          <p14:tracePt t="23760" x="8604250" y="3213100"/>
          <p14:tracePt t="23769" x="8655050" y="3213100"/>
          <p14:tracePt t="23776" x="8724900" y="3181350"/>
          <p14:tracePt t="23785" x="8794750" y="3181350"/>
          <p14:tracePt t="23792" x="8851900" y="3162300"/>
          <p14:tracePt t="23800" x="8883650" y="3162300"/>
          <p14:tracePt t="23809" x="8921750" y="3162300"/>
          <p14:tracePt t="23816" x="8991600" y="3162300"/>
          <p14:tracePt t="23824" x="9010650" y="3162300"/>
          <p14:tracePt t="23833" x="9080500" y="3200400"/>
          <p14:tracePt t="23849" x="9118600" y="3232150"/>
          <p14:tracePt t="23857" x="9150350" y="3232150"/>
          <p14:tracePt t="23865" x="9188450" y="3251200"/>
          <p14:tracePt t="23873" x="9188450" y="3270250"/>
          <p14:tracePt t="23882" x="9207500" y="3270250"/>
          <p14:tracePt t="23899" x="9226550" y="3289300"/>
          <p14:tracePt t="23915" x="9207500" y="3289300"/>
          <p14:tracePt t="23922" x="9169400" y="3302000"/>
          <p14:tracePt t="23930" x="9118600" y="3321050"/>
          <p14:tracePt t="23938" x="9080500" y="3321050"/>
          <p14:tracePt t="24247" x="9099550" y="3321050"/>
          <p14:tracePt t="24255" x="9137650" y="3359150"/>
          <p14:tracePt t="24264" x="9207500" y="3409950"/>
          <p14:tracePt t="24272" x="9258300" y="3479800"/>
          <p14:tracePt t="24280" x="9315450" y="3556000"/>
          <p14:tracePt t="24288" x="9347200" y="3606800"/>
          <p14:tracePt t="24296" x="9436100" y="3714750"/>
          <p14:tracePt t="24304" x="9474200" y="3746500"/>
          <p14:tracePt t="24312" x="9544050" y="3822700"/>
          <p14:tracePt t="24321" x="9594850" y="3873500"/>
          <p14:tracePt t="24328" x="9652000" y="3911600"/>
          <p14:tracePt t="24337" x="9683750" y="3943350"/>
          <p14:tracePt t="24345" x="9721850" y="3943350"/>
          <p14:tracePt t="24353" x="9759950" y="3943350"/>
          <p14:tracePt t="24361" x="9791700" y="3943350"/>
          <p14:tracePt t="24369" x="9829800" y="3943350"/>
          <p14:tracePt t="24377" x="9861550" y="3911600"/>
          <p14:tracePt t="24386" x="9899650" y="3854450"/>
          <p14:tracePt t="24394" x="9937750" y="3784600"/>
          <p14:tracePt t="24402" x="9988550" y="3644900"/>
          <p14:tracePt t="24410" x="10039350" y="3498850"/>
          <p14:tracePt t="24419" x="10077450" y="3321050"/>
          <p14:tracePt t="24426" x="10096500" y="3213100"/>
          <p14:tracePt t="24435" x="10128250" y="3073400"/>
          <p14:tracePt t="24443" x="10147300" y="2984500"/>
          <p14:tracePt t="24450" x="10147300" y="2857500"/>
          <p14:tracePt t="24459" x="10147300" y="2717800"/>
          <p14:tracePt t="24467" x="10147300" y="2667000"/>
          <p14:tracePt t="24475" x="10096500" y="2609850"/>
          <p14:tracePt t="24483" x="10007600" y="2609850"/>
          <p14:tracePt t="24491" x="9899650" y="2609850"/>
          <p14:tracePt t="24499" x="9759950" y="2609850"/>
          <p14:tracePt t="24507" x="9594850" y="2667000"/>
          <p14:tracePt t="24516" x="9525000" y="2698750"/>
          <p14:tracePt t="24524" x="9366250" y="2787650"/>
          <p14:tracePt t="24532" x="9099550" y="2946400"/>
          <p14:tracePt t="24540" x="8959850" y="3073400"/>
          <p14:tracePt t="24549" x="8813800" y="3213100"/>
          <p14:tracePt t="24556" x="8674100" y="3409950"/>
          <p14:tracePt t="24566" x="8528050" y="3644900"/>
          <p14:tracePt t="24573" x="8388350" y="3911600"/>
          <p14:tracePt t="24582" x="8299450" y="4191000"/>
          <p14:tracePt t="24589" x="8191500" y="4457700"/>
          <p14:tracePt t="24599" x="8159750" y="4603750"/>
          <p14:tracePt t="24605" x="8121650" y="4832350"/>
          <p14:tracePt t="24616" x="8102600" y="4921250"/>
          <p14:tracePt t="24621" x="8083550" y="5060950"/>
          <p14:tracePt t="24632" x="8070850" y="5168900"/>
          <p14:tracePt t="24638" x="8070850" y="5238750"/>
          <p14:tracePt t="24649" x="8070850" y="5276850"/>
          <p14:tracePt t="24654" x="8070850" y="5314950"/>
          <p14:tracePt t="24666" x="8070850" y="5327650"/>
          <p14:tracePt t="24670" x="8083550" y="5327650"/>
          <p14:tracePt t="24683" x="8140700" y="5295900"/>
          <p14:tracePt t="24686" x="8229600" y="5207000"/>
          <p14:tracePt t="24699" x="8318500" y="5080000"/>
          <p14:tracePt t="24703" x="8528050" y="4781550"/>
          <p14:tracePt t="24716" x="8724900" y="4514850"/>
          <p14:tracePt t="24719" x="8832850" y="4349750"/>
          <p14:tracePt t="24733" x="9010650" y="4032250"/>
          <p14:tracePt t="24736" x="9188450" y="3733800"/>
          <p14:tracePt t="24749" x="9328150" y="3448050"/>
          <p14:tracePt t="24752" x="9385300" y="3340100"/>
          <p14:tracePt t="24766" x="9417050" y="3270250"/>
          <p14:tracePt t="24769" x="9493250" y="3143250"/>
          <p14:tracePt t="24783" x="9525000" y="3035300"/>
          <p14:tracePt t="24785" x="9563100" y="2984500"/>
          <p14:tracePt t="24799" x="9594850" y="2946400"/>
          <p14:tracePt t="24800" x="9613900" y="2946400"/>
          <p14:tracePt t="24816" x="9613900" y="3054350"/>
          <p14:tracePt t="24825" x="9594850" y="3181350"/>
          <p14:tracePt t="24833" x="9563100" y="3359150"/>
          <p14:tracePt t="24841" x="9493250" y="3536950"/>
          <p14:tracePt t="24849" x="9404350" y="3765550"/>
          <p14:tracePt t="25190" x="9417050" y="3765550"/>
          <p14:tracePt t="25199" x="9455150" y="3765550"/>
          <p14:tracePt t="25207" x="9493250" y="3746500"/>
          <p14:tracePt t="25215" x="9525000" y="3746500"/>
          <p14:tracePt t="25223" x="9582150" y="3746500"/>
          <p14:tracePt t="25232" x="9613900" y="3746500"/>
          <p14:tracePt t="25239" x="9671050" y="3746500"/>
          <p14:tracePt t="25247" x="9683750" y="3746500"/>
          <p14:tracePt t="25255" x="9721850" y="3746500"/>
          <p14:tracePt t="25263" x="9759950" y="3746500"/>
          <p14:tracePt t="25271" x="9791700" y="3733800"/>
          <p14:tracePt t="25280" x="9829800" y="3733800"/>
          <p14:tracePt t="25288" x="9861550" y="3733800"/>
          <p14:tracePt t="25296" x="9880600" y="3733800"/>
          <p14:tracePt t="25304" x="9899650" y="3733800"/>
          <p14:tracePt t="25312" x="9918700" y="3714750"/>
          <p14:tracePt t="25336" x="9937750" y="3714750"/>
          <p14:tracePt t="25361" x="9950450" y="3714750"/>
          <p14:tracePt t="25434" x="9899650" y="3746500"/>
          <p14:tracePt t="25442" x="9880600" y="3784600"/>
          <p14:tracePt t="25450" x="9829800" y="3854450"/>
          <p14:tracePt t="25458" x="9772650" y="3924300"/>
          <p14:tracePt t="25467" x="9721850" y="4032250"/>
          <p14:tracePt t="25475" x="9671050" y="4121150"/>
          <p14:tracePt t="25483" x="9613900" y="4210050"/>
          <p14:tracePt t="25491" x="9582150" y="4318000"/>
          <p14:tracePt t="61859" x="9563100" y="4210050"/>
          <p14:tracePt t="61862" x="9493250" y="4121150"/>
          <p14:tracePt t="61871" x="9385300" y="4013200"/>
          <p14:tracePt t="61875" x="9258300" y="3943350"/>
          <p14:tracePt t="61888" x="9169400" y="3892550"/>
          <p14:tracePt t="61890" x="9061450" y="3873500"/>
          <p14:tracePt t="61897" x="8921750" y="3854450"/>
          <p14:tracePt t="61905" x="8763000" y="3854450"/>
          <p14:tracePt t="61913" x="8616950" y="3854450"/>
          <p14:tracePt t="61922" x="8140700" y="3854450"/>
          <p14:tracePt t="61929" x="7785100" y="3854450"/>
          <p14:tracePt t="61937" x="7607300" y="3892550"/>
          <p14:tracePt t="61945" x="7289800" y="3924300"/>
          <p14:tracePt t="61954" x="6946900" y="3981450"/>
          <p14:tracePt t="61962" x="6610350" y="4013200"/>
          <p14:tracePt t="61970" x="6343650" y="4051300"/>
          <p14:tracePt t="61978" x="6057900" y="4051300"/>
          <p14:tracePt t="61987" x="5600700" y="4051300"/>
          <p14:tracePt t="61994" x="5422900" y="4051300"/>
          <p14:tracePt t="62003" x="5118100" y="4013200"/>
          <p14:tracePt t="62010" x="4565650" y="3892550"/>
          <p14:tracePt t="62020" x="4406900" y="3835400"/>
          <p14:tracePt t="62027" x="4089400" y="3733800"/>
          <p14:tracePt t="62037" x="3803650" y="3644900"/>
          <p14:tracePt t="62043" x="3536950" y="3556000"/>
          <p14:tracePt t="62053" x="3289300" y="3467100"/>
          <p14:tracePt t="62059" x="3073400" y="3359150"/>
          <p14:tracePt t="62070" x="2984500" y="3321050"/>
          <p14:tracePt t="62075" x="2787650" y="3232150"/>
          <p14:tracePt t="62087" x="2628900" y="3143250"/>
          <p14:tracePt t="62092" x="2343150" y="2965450"/>
          <p14:tracePt t="62103" x="2152650" y="2825750"/>
          <p14:tracePt t="62108" x="1917700" y="2667000"/>
          <p14:tracePt t="62120" x="1708150" y="2470150"/>
          <p14:tracePt t="62124" x="1282700" y="2133600"/>
          <p14:tracePt t="62137" x="958850" y="1898650"/>
          <p14:tracePt t="62141" x="781050" y="1797050"/>
          <p14:tracePt t="62154" x="495300" y="1600200"/>
          <p14:tracePt t="62157" x="215900" y="1441450"/>
          <p14:tracePt t="62484" x="1778000" y="889000"/>
          <p14:tracePt t="62492" x="2914650" y="1492250"/>
          <p14:tracePt t="62501" x="3962400" y="2114550"/>
          <p14:tracePt t="62508" x="4337050" y="2343150"/>
          <p14:tracePt t="62515" x="5048250" y="2806700"/>
          <p14:tracePt t="62523" x="5314950" y="2933700"/>
          <p14:tracePt t="62531" x="5829300" y="3270250"/>
          <p14:tracePt t="62539" x="6254750" y="3556000"/>
          <p14:tracePt t="62547" x="6610350" y="3784600"/>
          <p14:tracePt t="62555" x="6915150" y="4013200"/>
          <p14:tracePt t="62563" x="7004050" y="4102100"/>
          <p14:tracePt t="62572" x="7200900" y="4279900"/>
          <p14:tracePt t="62579" x="7321550" y="4425950"/>
          <p14:tracePt t="62588" x="7391400" y="4546600"/>
          <p14:tracePt t="62596" x="7429500" y="4635500"/>
          <p14:tracePt t="62604" x="7448550" y="4692650"/>
          <p14:tracePt t="62612" x="7448550" y="4743450"/>
          <p14:tracePt t="62620" x="7448550" y="4781550"/>
          <p14:tracePt t="62628" x="7410450" y="4794250"/>
          <p14:tracePt t="62637" x="7340600" y="4832350"/>
          <p14:tracePt t="62644" x="7289800" y="4832350"/>
          <p14:tracePt t="62654" x="7232650" y="4851400"/>
          <p14:tracePt t="62661" x="7181850" y="4851400"/>
          <p14:tracePt t="62670" x="7112000" y="4851400"/>
          <p14:tracePt t="62677" x="7054850" y="4832350"/>
          <p14:tracePt t="62687" x="6946900" y="4794250"/>
          <p14:tracePt t="62693" x="6858000" y="4762500"/>
          <p14:tracePt t="62704" x="6699250" y="4673600"/>
          <p14:tracePt t="62710" x="6578600" y="4616450"/>
          <p14:tracePt t="62720" x="6451600" y="4546600"/>
          <p14:tracePt t="62726" x="6381750" y="4514850"/>
          <p14:tracePt t="62737" x="6223000" y="4438650"/>
          <p14:tracePt t="62742" x="6076950" y="4387850"/>
          <p14:tracePt t="62754" x="5969000" y="4349750"/>
          <p14:tracePt t="62758" x="5867400" y="4318000"/>
          <p14:tracePt t="62770" x="5810250" y="4298950"/>
          <p14:tracePt t="62774" x="5721350" y="4279900"/>
          <p14:tracePt t="62787" x="5651500" y="4267200"/>
          <p14:tracePt t="62791" x="5600700" y="4248150"/>
          <p14:tracePt t="62804" x="5543550" y="4229100"/>
          <p14:tracePt t="62807" x="5511800" y="4229100"/>
          <p14:tracePt t="62820" x="5473700" y="4210050"/>
          <p14:tracePt t="62823" x="5435600" y="4210050"/>
          <p14:tracePt t="62837" x="5422900" y="4210050"/>
          <p14:tracePt t="62840" x="5384800" y="4210050"/>
          <p14:tracePt t="62854" x="5346700" y="4210050"/>
          <p14:tracePt t="62857" x="5314950" y="4210050"/>
          <p14:tracePt t="62864" x="5295900" y="4210050"/>
          <p14:tracePt t="62872" x="5257800" y="4229100"/>
          <p14:tracePt t="62880" x="5245100" y="4248150"/>
          <p14:tracePt t="62888" x="5226050" y="4267200"/>
          <p14:tracePt t="62905" x="5226050" y="4279900"/>
          <p14:tracePt t="62929" x="5276850" y="4298950"/>
          <p14:tracePt t="62937" x="5365750" y="4318000"/>
          <p14:tracePt t="62945" x="5473700" y="4337050"/>
          <p14:tracePt t="62953" x="5543550" y="4349750"/>
          <p14:tracePt t="62961" x="5670550" y="4387850"/>
          <p14:tracePt t="62970" x="5791200" y="4438650"/>
          <p14:tracePt t="62978" x="5937250" y="4495800"/>
          <p14:tracePt t="62987" x="6076950" y="4546600"/>
          <p14:tracePt t="62994" x="6184900" y="4584700"/>
          <p14:tracePt t="63003" x="6223000" y="4603750"/>
          <p14:tracePt t="63010" x="6292850" y="4635500"/>
          <p14:tracePt t="63018" x="6343650" y="4654550"/>
          <p14:tracePt t="63027" x="6381750" y="4673600"/>
          <p14:tracePt t="63035" x="6400800" y="4673600"/>
          <p14:tracePt t="63043" x="6413500" y="4673600"/>
          <p14:tracePt t="63051" x="6413500" y="4692650"/>
          <p14:tracePt t="63059" x="6432550" y="4692650"/>
          <p14:tracePt t="63091" x="6413500" y="4692650"/>
          <p14:tracePt t="63100" x="6381750" y="4692650"/>
          <p14:tracePt t="63108" x="6311900" y="4692650"/>
          <p14:tracePt t="63117" x="6254750" y="4673600"/>
          <p14:tracePt t="63124" x="6165850" y="4635500"/>
          <p14:tracePt t="63133" x="6096000" y="4616450"/>
          <p14:tracePt t="63140" x="6007100" y="4584700"/>
          <p14:tracePt t="63149" x="5937250" y="4565650"/>
          <p14:tracePt t="63157" x="5848350" y="4546600"/>
          <p14:tracePt t="63165" x="5810250" y="4527550"/>
          <p14:tracePt t="63173" x="5740400" y="4514850"/>
          <p14:tracePt t="63181" x="5632450" y="4495800"/>
          <p14:tracePt t="63189" x="5581650" y="4495800"/>
          <p14:tracePt t="63197" x="5511800" y="4495800"/>
          <p14:tracePt t="63205" x="5365750" y="4495800"/>
          <p14:tracePt t="63213" x="5257800" y="4546600"/>
          <p14:tracePt t="63221" x="5137150" y="4654550"/>
          <p14:tracePt t="63230" x="4991100" y="4794250"/>
          <p14:tracePt t="63238" x="4940300" y="4870450"/>
          <p14:tracePt t="63246" x="4813300" y="5029200"/>
          <p14:tracePt t="63254" x="4724400" y="5187950"/>
          <p14:tracePt t="63262" x="4654550" y="5327650"/>
          <p14:tracePt t="63270" x="4622800" y="5435600"/>
          <p14:tracePt t="63278" x="4584700" y="5562600"/>
          <p14:tracePt t="63287" x="4565650" y="5683250"/>
          <p14:tracePt t="63295" x="4565650" y="5772150"/>
          <p14:tracePt t="63303" x="4565650" y="5861050"/>
          <p14:tracePt t="63311" x="4565650" y="5949950"/>
          <p14:tracePt t="63320" x="4584700" y="6038850"/>
          <p14:tracePt t="63327" x="4622800" y="6108700"/>
          <p14:tracePt t="63336" x="4673600" y="6165850"/>
          <p14:tracePt t="63343" x="4724400" y="6235700"/>
          <p14:tracePt t="63351" x="4762500" y="6273800"/>
          <p14:tracePt t="63360" x="4813300" y="6305550"/>
          <p14:tracePt t="63368" x="4870450" y="6343650"/>
          <p14:tracePt t="63661" x="4889500" y="6305550"/>
          <p14:tracePt t="63668" x="4940300" y="6197600"/>
          <p14:tracePt t="63677" x="5029200" y="6076950"/>
          <p14:tracePt t="63685" x="5137150" y="5918200"/>
          <p14:tracePt t="63693" x="5245100" y="5772150"/>
          <p14:tracePt t="63701" x="5365750" y="5581650"/>
          <p14:tracePt t="63709" x="5581650" y="5207000"/>
          <p14:tracePt t="63718" x="5810250" y="4813300"/>
          <p14:tracePt t="63725" x="6026150" y="4387850"/>
          <p14:tracePt t="63734" x="6223000" y="3892550"/>
          <p14:tracePt t="63742" x="6413500" y="3409950"/>
          <p14:tracePt t="63750" x="6629400" y="2844800"/>
          <p14:tracePt t="63758" x="6807200" y="2292350"/>
          <p14:tracePt t="63767" x="6985000" y="1708150"/>
          <p14:tracePt t="63774" x="7143750" y="1117600"/>
          <p14:tracePt t="63783" x="7302500" y="533400"/>
        </p14:tracePtLst>
      </p14:laserTraceLst>
    </p:ext>
  </p:extLst>
</p:sld>
</file>

<file path=ppt/tags/tag1.xml><?xml version="1.0" encoding="utf-8"?>
<p:tagLst xmlns:a="http://schemas.openxmlformats.org/drawingml/2006/main" xmlns:r="http://schemas.openxmlformats.org/officeDocument/2006/relationships" xmlns:p="http://schemas.openxmlformats.org/presentationml/2006/main">
  <p:tag name="TIMING" val="|18.2|8.2"/>
</p:tagLst>
</file>

<file path=ppt/tags/tag2.xml><?xml version="1.0" encoding="utf-8"?>
<p:tagLst xmlns:a="http://schemas.openxmlformats.org/drawingml/2006/main" xmlns:r="http://schemas.openxmlformats.org/officeDocument/2006/relationships" xmlns:p="http://schemas.openxmlformats.org/presentationml/2006/main">
  <p:tag name="TIMING" val="|16.5|16|11.6"/>
</p:tagLst>
</file>

<file path=ppt/tags/tag3.xml><?xml version="1.0" encoding="utf-8"?>
<p:tagLst xmlns:a="http://schemas.openxmlformats.org/drawingml/2006/main" xmlns:r="http://schemas.openxmlformats.org/officeDocument/2006/relationships" xmlns:p="http://schemas.openxmlformats.org/presentationml/2006/main">
  <p:tag name="TIMING" val="|28.1|4.2"/>
</p:tagLst>
</file>

<file path=ppt/tags/tag4.xml><?xml version="1.0" encoding="utf-8"?>
<p:tagLst xmlns:a="http://schemas.openxmlformats.org/drawingml/2006/main" xmlns:r="http://schemas.openxmlformats.org/officeDocument/2006/relationships" xmlns:p="http://schemas.openxmlformats.org/presentationml/2006/main">
  <p:tag name="TIMING" val="|5.9|1|6.2"/>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Droplet</Template>
  <TotalTime>403</TotalTime>
  <Words>984</Words>
  <Application>Microsoft Macintosh PowerPoint</Application>
  <PresentationFormat>Widescreen</PresentationFormat>
  <Paragraphs>119</Paragraphs>
  <Slides>9</Slides>
  <Notes>9</Notes>
  <HiddenSlides>0</HiddenSlides>
  <MMClips>10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9</vt:i4>
      </vt:variant>
    </vt:vector>
  </HeadingPairs>
  <TitlesOfParts>
    <vt:vector size="16" baseType="lpstr">
      <vt:lpstr>Times</vt:lpstr>
      <vt:lpstr>Aptos</vt:lpstr>
      <vt:lpstr>Aptos Display</vt:lpstr>
      <vt:lpstr>Arial</vt:lpstr>
      <vt:lpstr>Cambria Math</vt:lpstr>
      <vt:lpstr>Consolas</vt:lpstr>
      <vt:lpstr>Office Theme</vt:lpstr>
      <vt:lpstr>PA3 GPU acceleration of electromagnetic simulation using finite-difference-time-domain (FDTD) method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PA3 GPU acceleration of electromagnetic simulation using finite-difference-time-domain (FDTD) method</dc:title>
  <dc:creator>Varner, Andrea (MU-Student)</dc:creator>
  <cp:lastModifiedBy>Varner, Andrea (MU-Student)</cp:lastModifiedBy>
  <cp:revision>3</cp:revision>
  <dcterms:created xsi:type="dcterms:W3CDTF">2024-04-03T21:13:41Z</dcterms:created>
  <dcterms:modified xsi:type="dcterms:W3CDTF">2024-04-04T03:58:15Z</dcterms:modified>
</cp:coreProperties>
</file>